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Fredoka" charset="1" panose="02000000000000000000"/>
      <p:regular r:id="rId16"/>
    </p:embeddedFont>
    <p:embeddedFont>
      <p:font typeface="Itim" charset="1" panose="0000050000000000000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svg" Type="http://schemas.openxmlformats.org/officeDocument/2006/relationships/image"/><Relationship Id="rId12" Target="../media/image11.png" Type="http://schemas.openxmlformats.org/officeDocument/2006/relationships/image"/><Relationship Id="rId13" Target="../media/image12.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png" Type="http://schemas.openxmlformats.org/officeDocument/2006/relationships/image"/><Relationship Id="rId11" Target="../media/image16.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3.png" Type="http://schemas.openxmlformats.org/officeDocument/2006/relationships/image"/><Relationship Id="rId9" Target="../media/image14.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19.png" Type="http://schemas.openxmlformats.org/officeDocument/2006/relationships/image"/><Relationship Id="rId9" Target="../media/image20.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3.png" Type="http://schemas.openxmlformats.org/officeDocument/2006/relationships/image"/><Relationship Id="rId11" Target="../media/image24.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21.png" Type="http://schemas.openxmlformats.org/officeDocument/2006/relationships/image"/><Relationship Id="rId9" Target="../media/image22.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7.png" Type="http://schemas.openxmlformats.org/officeDocument/2006/relationships/image"/><Relationship Id="rId11" Target="../media/image28.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25.png" Type="http://schemas.openxmlformats.org/officeDocument/2006/relationships/image"/><Relationship Id="rId9" Target="../media/image26.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29.png" Type="http://schemas.openxmlformats.org/officeDocument/2006/relationships/image"/><Relationship Id="rId9" Target="../media/image30.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png" Type="http://schemas.openxmlformats.org/officeDocument/2006/relationships/image"/><Relationship Id="rId11" Target="../media/image20.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31.png" Type="http://schemas.openxmlformats.org/officeDocument/2006/relationships/image"/><Relationship Id="rId9" Target="../media/image32.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5.png" Type="http://schemas.openxmlformats.org/officeDocument/2006/relationships/image"/><Relationship Id="rId11" Target="../media/image36.sv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33.png" Type="http://schemas.openxmlformats.org/officeDocument/2006/relationships/image"/><Relationship Id="rId9" Target="../media/image34.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 Id="rId8" Target="../media/image29.png" Type="http://schemas.openxmlformats.org/officeDocument/2006/relationships/image"/><Relationship Id="rId9" Target="../media/image30.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513193" y="4946714"/>
            <a:ext cx="3861664" cy="3770386"/>
          </a:xfrm>
          <a:custGeom>
            <a:avLst/>
            <a:gdLst/>
            <a:ahLst/>
            <a:cxnLst/>
            <a:rect r="r" b="b" t="t" l="l"/>
            <a:pathLst>
              <a:path h="3770386" w="3861664">
                <a:moveTo>
                  <a:pt x="0" y="0"/>
                </a:moveTo>
                <a:lnTo>
                  <a:pt x="3861663" y="0"/>
                </a:lnTo>
                <a:lnTo>
                  <a:pt x="3861663" y="3770385"/>
                </a:lnTo>
                <a:lnTo>
                  <a:pt x="0" y="3770385"/>
                </a:lnTo>
                <a:lnTo>
                  <a:pt x="0" y="0"/>
                </a:lnTo>
                <a:close/>
              </a:path>
            </a:pathLst>
          </a:custGeom>
          <a:blipFill>
            <a:blip r:embed="rId2">
              <a:extLst>
                <a:ext uri="{96DAC541-7B7A-43D3-8B79-37D633B846F1}">
                  <asvg:svgBlip xmlns:asvg="http://schemas.microsoft.com/office/drawing/2016/SVG/main" r:embed="rId3"/>
                </a:ext>
              </a:extLst>
            </a:blip>
            <a:stretch>
              <a:fillRect l="-174" t="0" r="-174" b="0"/>
            </a:stretch>
          </a:blipFill>
        </p:spPr>
      </p:sp>
      <p:sp>
        <p:nvSpPr>
          <p:cNvPr name="Freeform 3" id="3"/>
          <p:cNvSpPr/>
          <p:nvPr/>
        </p:nvSpPr>
        <p:spPr>
          <a:xfrm flipH="false" flipV="false" rot="0">
            <a:off x="13099142" y="2584847"/>
            <a:ext cx="3218621" cy="3840004"/>
          </a:xfrm>
          <a:custGeom>
            <a:avLst/>
            <a:gdLst/>
            <a:ahLst/>
            <a:cxnLst/>
            <a:rect r="r" b="b" t="t" l="l"/>
            <a:pathLst>
              <a:path h="3840004" w="3218621">
                <a:moveTo>
                  <a:pt x="0" y="0"/>
                </a:moveTo>
                <a:lnTo>
                  <a:pt x="3218621" y="0"/>
                </a:lnTo>
                <a:lnTo>
                  <a:pt x="3218621" y="3840004"/>
                </a:lnTo>
                <a:lnTo>
                  <a:pt x="0" y="3840004"/>
                </a:lnTo>
                <a:lnTo>
                  <a:pt x="0" y="0"/>
                </a:lnTo>
                <a:close/>
              </a:path>
            </a:pathLst>
          </a:custGeom>
          <a:blipFill>
            <a:blip r:embed="rId4">
              <a:extLst>
                <a:ext uri="{96DAC541-7B7A-43D3-8B79-37D633B846F1}">
                  <asvg:svgBlip xmlns:asvg="http://schemas.microsoft.com/office/drawing/2016/SVG/main" r:embed="rId5"/>
                </a:ext>
              </a:extLst>
            </a:blip>
            <a:stretch>
              <a:fillRect l="0" t="-92" r="0" b="-92"/>
            </a:stretch>
          </a:blipFill>
        </p:spPr>
      </p:sp>
      <p:sp>
        <p:nvSpPr>
          <p:cNvPr name="Freeform 4" id="4"/>
          <p:cNvSpPr/>
          <p:nvPr/>
        </p:nvSpPr>
        <p:spPr>
          <a:xfrm flipH="false" flipV="false" rot="575100">
            <a:off x="-3956914" y="5940371"/>
            <a:ext cx="8668322" cy="4838500"/>
          </a:xfrm>
          <a:custGeom>
            <a:avLst/>
            <a:gdLst/>
            <a:ahLst/>
            <a:cxnLst/>
            <a:rect r="r" b="b" t="t" l="l"/>
            <a:pathLst>
              <a:path h="4838500" w="8668322">
                <a:moveTo>
                  <a:pt x="0" y="0"/>
                </a:moveTo>
                <a:lnTo>
                  <a:pt x="8668322" y="0"/>
                </a:lnTo>
                <a:lnTo>
                  <a:pt x="8668322" y="4838500"/>
                </a:lnTo>
                <a:lnTo>
                  <a:pt x="0" y="4838500"/>
                </a:lnTo>
                <a:lnTo>
                  <a:pt x="0" y="0"/>
                </a:lnTo>
                <a:close/>
              </a:path>
            </a:pathLst>
          </a:custGeom>
          <a:blipFill>
            <a:blip r:embed="rId6">
              <a:extLst>
                <a:ext uri="{96DAC541-7B7A-43D3-8B79-37D633B846F1}">
                  <asvg:svgBlip xmlns:asvg="http://schemas.microsoft.com/office/drawing/2016/SVG/main" r:embed="rId7"/>
                </a:ext>
              </a:extLst>
            </a:blip>
            <a:stretch>
              <a:fillRect l="-49" t="0" r="-49" b="0"/>
            </a:stretch>
          </a:blipFill>
        </p:spPr>
      </p:sp>
      <p:sp>
        <p:nvSpPr>
          <p:cNvPr name="Freeform 5" id="5"/>
          <p:cNvSpPr/>
          <p:nvPr/>
        </p:nvSpPr>
        <p:spPr>
          <a:xfrm flipH="false" flipV="false" rot="544320">
            <a:off x="12738773" y="-1831686"/>
            <a:ext cx="7781839" cy="4343686"/>
          </a:xfrm>
          <a:custGeom>
            <a:avLst/>
            <a:gdLst/>
            <a:ahLst/>
            <a:cxnLst/>
            <a:rect r="r" b="b" t="t" l="l"/>
            <a:pathLst>
              <a:path h="4343686" w="7781839">
                <a:moveTo>
                  <a:pt x="0" y="0"/>
                </a:moveTo>
                <a:lnTo>
                  <a:pt x="7781839" y="0"/>
                </a:lnTo>
                <a:lnTo>
                  <a:pt x="7781839" y="4343686"/>
                </a:lnTo>
                <a:lnTo>
                  <a:pt x="0" y="4343686"/>
                </a:lnTo>
                <a:lnTo>
                  <a:pt x="0" y="0"/>
                </a:lnTo>
                <a:close/>
              </a:path>
            </a:pathLst>
          </a:custGeom>
          <a:blipFill>
            <a:blip r:embed="rId6">
              <a:extLst>
                <a:ext uri="{96DAC541-7B7A-43D3-8B79-37D633B846F1}">
                  <asvg:svgBlip xmlns:asvg="http://schemas.microsoft.com/office/drawing/2016/SVG/main" r:embed="rId7"/>
                </a:ext>
              </a:extLst>
            </a:blip>
            <a:stretch>
              <a:fillRect l="0" t="-44" r="0" b="-44"/>
            </a:stretch>
          </a:blipFill>
        </p:spPr>
      </p:sp>
      <p:sp>
        <p:nvSpPr>
          <p:cNvPr name="Freeform 6" id="6"/>
          <p:cNvSpPr/>
          <p:nvPr/>
        </p:nvSpPr>
        <p:spPr>
          <a:xfrm flipH="false" flipV="false" rot="-605820">
            <a:off x="9667742" y="5542531"/>
            <a:ext cx="2971724" cy="3584315"/>
          </a:xfrm>
          <a:custGeom>
            <a:avLst/>
            <a:gdLst/>
            <a:ahLst/>
            <a:cxnLst/>
            <a:rect r="r" b="b" t="t" l="l"/>
            <a:pathLst>
              <a:path h="3584315" w="2971724">
                <a:moveTo>
                  <a:pt x="0" y="0"/>
                </a:moveTo>
                <a:lnTo>
                  <a:pt x="2971723" y="0"/>
                </a:lnTo>
                <a:lnTo>
                  <a:pt x="2971723" y="3584314"/>
                </a:lnTo>
                <a:lnTo>
                  <a:pt x="0" y="3584314"/>
                </a:lnTo>
                <a:lnTo>
                  <a:pt x="0" y="0"/>
                </a:lnTo>
                <a:close/>
              </a:path>
            </a:pathLst>
          </a:custGeom>
          <a:blipFill>
            <a:blip r:embed="rId8">
              <a:extLst>
                <a:ext uri="{96DAC541-7B7A-43D3-8B79-37D633B846F1}">
                  <asvg:svgBlip xmlns:asvg="http://schemas.microsoft.com/office/drawing/2016/SVG/main" r:embed="rId9"/>
                </a:ext>
              </a:extLst>
            </a:blip>
            <a:stretch>
              <a:fillRect l="0" t="-356" r="0" b="-356"/>
            </a:stretch>
          </a:blipFill>
        </p:spPr>
      </p:sp>
      <p:sp>
        <p:nvSpPr>
          <p:cNvPr name="Freeform 7" id="7"/>
          <p:cNvSpPr/>
          <p:nvPr/>
        </p:nvSpPr>
        <p:spPr>
          <a:xfrm flipH="false" flipV="false" rot="-2227020">
            <a:off x="-1517466" y="6706753"/>
            <a:ext cx="5375815" cy="2221716"/>
          </a:xfrm>
          <a:custGeom>
            <a:avLst/>
            <a:gdLst/>
            <a:ahLst/>
            <a:cxnLst/>
            <a:rect r="r" b="b" t="t" l="l"/>
            <a:pathLst>
              <a:path h="2221716" w="5375815">
                <a:moveTo>
                  <a:pt x="0" y="0"/>
                </a:moveTo>
                <a:lnTo>
                  <a:pt x="5375815" y="0"/>
                </a:lnTo>
                <a:lnTo>
                  <a:pt x="5375815" y="2221715"/>
                </a:lnTo>
                <a:lnTo>
                  <a:pt x="0" y="2221715"/>
                </a:lnTo>
                <a:lnTo>
                  <a:pt x="0" y="0"/>
                </a:lnTo>
                <a:close/>
              </a:path>
            </a:pathLst>
          </a:custGeom>
          <a:blipFill>
            <a:blip r:embed="rId10">
              <a:extLst>
                <a:ext uri="{96DAC541-7B7A-43D3-8B79-37D633B846F1}">
                  <asvg:svgBlip xmlns:asvg="http://schemas.microsoft.com/office/drawing/2016/SVG/main" r:embed="rId11"/>
                </a:ext>
              </a:extLst>
            </a:blip>
            <a:stretch>
              <a:fillRect l="0" t="-106" r="0" b="-106"/>
            </a:stretch>
          </a:blipFill>
        </p:spPr>
      </p:sp>
      <p:sp>
        <p:nvSpPr>
          <p:cNvPr name="TextBox 8" id="8"/>
          <p:cNvSpPr txBox="true"/>
          <p:nvPr/>
        </p:nvSpPr>
        <p:spPr>
          <a:xfrm rot="0">
            <a:off x="709212" y="1030853"/>
            <a:ext cx="11371250" cy="3212516"/>
          </a:xfrm>
          <a:prstGeom prst="rect">
            <a:avLst/>
          </a:prstGeom>
        </p:spPr>
        <p:txBody>
          <a:bodyPr anchor="t" rtlCol="false" tIns="0" lIns="0" bIns="0" rIns="0">
            <a:spAutoFit/>
          </a:bodyPr>
          <a:lstStyle/>
          <a:p>
            <a:pPr algn="ctr">
              <a:lnSpc>
                <a:spcPts val="20548"/>
              </a:lnSpc>
            </a:pPr>
            <a:r>
              <a:rPr lang="en-US" sz="17124">
                <a:solidFill>
                  <a:srgbClr val="496592"/>
                </a:solidFill>
                <a:latin typeface="Fredoka"/>
                <a:ea typeface="Fredoka"/>
                <a:cs typeface="Fredoka"/>
                <a:sym typeface="Fredoka"/>
              </a:rPr>
              <a:t>LEARNING</a:t>
            </a:r>
          </a:p>
        </p:txBody>
      </p:sp>
      <p:sp>
        <p:nvSpPr>
          <p:cNvPr name="TextBox 9" id="9"/>
          <p:cNvSpPr txBox="true"/>
          <p:nvPr/>
        </p:nvSpPr>
        <p:spPr>
          <a:xfrm rot="0">
            <a:off x="3493379" y="3639826"/>
            <a:ext cx="5551484" cy="741207"/>
          </a:xfrm>
          <a:prstGeom prst="rect">
            <a:avLst/>
          </a:prstGeom>
        </p:spPr>
        <p:txBody>
          <a:bodyPr anchor="t" rtlCol="false" tIns="0" lIns="0" bIns="0" rIns="0">
            <a:spAutoFit/>
          </a:bodyPr>
          <a:lstStyle/>
          <a:p>
            <a:pPr algn="ctr">
              <a:lnSpc>
                <a:spcPts val="4230"/>
              </a:lnSpc>
            </a:pPr>
            <a:r>
              <a:rPr lang="en-US" sz="4272">
                <a:solidFill>
                  <a:srgbClr val="3B6492"/>
                </a:solidFill>
                <a:latin typeface="Itim"/>
                <a:ea typeface="Itim"/>
                <a:cs typeface="Itim"/>
                <a:sym typeface="Itim"/>
              </a:rPr>
              <a:t>COURSMARKETING.FR</a:t>
            </a:r>
          </a:p>
        </p:txBody>
      </p:sp>
      <p:sp>
        <p:nvSpPr>
          <p:cNvPr name="Freeform 10" id="10"/>
          <p:cNvSpPr/>
          <p:nvPr/>
        </p:nvSpPr>
        <p:spPr>
          <a:xfrm flipH="false" flipV="false" rot="-1214160">
            <a:off x="13687911" y="7286015"/>
            <a:ext cx="5375815" cy="2221716"/>
          </a:xfrm>
          <a:custGeom>
            <a:avLst/>
            <a:gdLst/>
            <a:ahLst/>
            <a:cxnLst/>
            <a:rect r="r" b="b" t="t" l="l"/>
            <a:pathLst>
              <a:path h="2221716" w="5375815">
                <a:moveTo>
                  <a:pt x="0" y="0"/>
                </a:moveTo>
                <a:lnTo>
                  <a:pt x="5375815" y="0"/>
                </a:lnTo>
                <a:lnTo>
                  <a:pt x="5375815" y="2221716"/>
                </a:lnTo>
                <a:lnTo>
                  <a:pt x="0" y="2221716"/>
                </a:lnTo>
                <a:lnTo>
                  <a:pt x="0" y="0"/>
                </a:lnTo>
                <a:close/>
              </a:path>
            </a:pathLst>
          </a:custGeom>
          <a:blipFill>
            <a:blip r:embed="rId10">
              <a:extLst>
                <a:ext uri="{96DAC541-7B7A-43D3-8B79-37D633B846F1}">
                  <asvg:svgBlip xmlns:asvg="http://schemas.microsoft.com/office/drawing/2016/SVG/main" r:embed="rId11"/>
                </a:ext>
              </a:extLst>
            </a:blip>
            <a:stretch>
              <a:fillRect l="0" t="-106" r="0" b="-106"/>
            </a:stretch>
          </a:blipFill>
        </p:spPr>
      </p:sp>
      <p:sp>
        <p:nvSpPr>
          <p:cNvPr name="Freeform 11" id="11"/>
          <p:cNvSpPr/>
          <p:nvPr/>
        </p:nvSpPr>
        <p:spPr>
          <a:xfrm flipH="false" flipV="false" rot="3969540">
            <a:off x="10814752" y="4066213"/>
            <a:ext cx="802415" cy="996629"/>
          </a:xfrm>
          <a:custGeom>
            <a:avLst/>
            <a:gdLst/>
            <a:ahLst/>
            <a:cxnLst/>
            <a:rect r="r" b="b" t="t" l="l"/>
            <a:pathLst>
              <a:path h="996629" w="802415">
                <a:moveTo>
                  <a:pt x="0" y="0"/>
                </a:moveTo>
                <a:lnTo>
                  <a:pt x="802414" y="0"/>
                </a:lnTo>
                <a:lnTo>
                  <a:pt x="802414" y="996629"/>
                </a:lnTo>
                <a:lnTo>
                  <a:pt x="0" y="996629"/>
                </a:lnTo>
                <a:lnTo>
                  <a:pt x="0" y="0"/>
                </a:lnTo>
                <a:close/>
              </a:path>
            </a:pathLst>
          </a:custGeom>
          <a:blipFill>
            <a:blip r:embed="rId12">
              <a:extLst>
                <a:ext uri="{96DAC541-7B7A-43D3-8B79-37D633B846F1}">
                  <asvg:svgBlip xmlns:asvg="http://schemas.microsoft.com/office/drawing/2016/SVG/main" r:embed="rId13"/>
                </a:ext>
              </a:extLst>
            </a:blip>
            <a:stretch>
              <a:fillRect l="-273" t="0" r="-273" b="0"/>
            </a:stretch>
          </a:blipFill>
        </p:spPr>
      </p:sp>
      <p:sp>
        <p:nvSpPr>
          <p:cNvPr name="Freeform 12" id="12"/>
          <p:cNvSpPr/>
          <p:nvPr/>
        </p:nvSpPr>
        <p:spPr>
          <a:xfrm flipH="false" flipV="false" rot="3969540">
            <a:off x="1245460" y="4076795"/>
            <a:ext cx="802415" cy="996629"/>
          </a:xfrm>
          <a:custGeom>
            <a:avLst/>
            <a:gdLst/>
            <a:ahLst/>
            <a:cxnLst/>
            <a:rect r="r" b="b" t="t" l="l"/>
            <a:pathLst>
              <a:path h="996629" w="802415">
                <a:moveTo>
                  <a:pt x="0" y="0"/>
                </a:moveTo>
                <a:lnTo>
                  <a:pt x="802415" y="0"/>
                </a:lnTo>
                <a:lnTo>
                  <a:pt x="802415" y="996630"/>
                </a:lnTo>
                <a:lnTo>
                  <a:pt x="0" y="996630"/>
                </a:lnTo>
                <a:lnTo>
                  <a:pt x="0" y="0"/>
                </a:lnTo>
                <a:close/>
              </a:path>
            </a:pathLst>
          </a:custGeom>
          <a:blipFill>
            <a:blip r:embed="rId12">
              <a:extLst>
                <a:ext uri="{96DAC541-7B7A-43D3-8B79-37D633B846F1}">
                  <asvg:svgBlip xmlns:asvg="http://schemas.microsoft.com/office/drawing/2016/SVG/main" r:embed="rId13"/>
                </a:ext>
              </a:extLst>
            </a:blip>
            <a:stretch>
              <a:fillRect l="-273" t="0" r="-273"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75100">
            <a:off x="-3529413" y="2834850"/>
            <a:ext cx="6235446" cy="3480511"/>
          </a:xfrm>
          <a:custGeom>
            <a:avLst/>
            <a:gdLst/>
            <a:ahLst/>
            <a:cxnLst/>
            <a:rect r="r" b="b" t="t" l="l"/>
            <a:pathLst>
              <a:path h="3480511" w="6235446">
                <a:moveTo>
                  <a:pt x="0" y="0"/>
                </a:moveTo>
                <a:lnTo>
                  <a:pt x="6235446" y="0"/>
                </a:lnTo>
                <a:lnTo>
                  <a:pt x="6235446" y="3480511"/>
                </a:lnTo>
                <a:lnTo>
                  <a:pt x="0" y="3480511"/>
                </a:lnTo>
                <a:lnTo>
                  <a:pt x="0" y="0"/>
                </a:lnTo>
                <a:close/>
              </a:path>
            </a:pathLst>
          </a:custGeom>
          <a:blipFill>
            <a:blip r:embed="rId2">
              <a:extLst>
                <a:ext uri="{96DAC541-7B7A-43D3-8B79-37D633B846F1}">
                  <asvg:svgBlip xmlns:asvg="http://schemas.microsoft.com/office/drawing/2016/SVG/main" r:embed="rId3"/>
                </a:ext>
              </a:extLst>
            </a:blip>
            <a:stretch>
              <a:fillRect l="0" t="-53" r="0" b="-53"/>
            </a:stretch>
          </a:blipFill>
        </p:spPr>
      </p:sp>
      <p:sp>
        <p:nvSpPr>
          <p:cNvPr name="Freeform 3" id="3"/>
          <p:cNvSpPr/>
          <p:nvPr/>
        </p:nvSpPr>
        <p:spPr>
          <a:xfrm flipH="true" flipV="false" rot="-108960">
            <a:off x="14141577" y="-598141"/>
            <a:ext cx="6235446" cy="3480511"/>
          </a:xfrm>
          <a:custGeom>
            <a:avLst/>
            <a:gdLst/>
            <a:ahLst/>
            <a:cxnLst/>
            <a:rect r="r" b="b" t="t" l="l"/>
            <a:pathLst>
              <a:path h="3480511" w="6235446">
                <a:moveTo>
                  <a:pt x="6235446" y="0"/>
                </a:moveTo>
                <a:lnTo>
                  <a:pt x="0" y="0"/>
                </a:lnTo>
                <a:lnTo>
                  <a:pt x="0" y="3480511"/>
                </a:lnTo>
                <a:lnTo>
                  <a:pt x="6235446" y="3480511"/>
                </a:lnTo>
                <a:lnTo>
                  <a:pt x="6235446" y="0"/>
                </a:lnTo>
                <a:close/>
              </a:path>
            </a:pathLst>
          </a:custGeom>
          <a:blipFill>
            <a:blip r:embed="rId2">
              <a:extLst>
                <a:ext uri="{96DAC541-7B7A-43D3-8B79-37D633B846F1}">
                  <asvg:svgBlip xmlns:asvg="http://schemas.microsoft.com/office/drawing/2016/SVG/main" r:embed="rId3"/>
                </a:ext>
              </a:extLst>
            </a:blip>
            <a:stretch>
              <a:fillRect l="0" t="-53" r="0" b="-53"/>
            </a:stretch>
          </a:blipFill>
        </p:spPr>
      </p:sp>
      <p:sp>
        <p:nvSpPr>
          <p:cNvPr name="Freeform 4" id="4"/>
          <p:cNvSpPr/>
          <p:nvPr/>
        </p:nvSpPr>
        <p:spPr>
          <a:xfrm flipH="false" flipV="false" rot="-2227020">
            <a:off x="-1866328" y="8471621"/>
            <a:ext cx="5375815" cy="2221716"/>
          </a:xfrm>
          <a:custGeom>
            <a:avLst/>
            <a:gdLst/>
            <a:ahLst/>
            <a:cxnLst/>
            <a:rect r="r" b="b" t="t" l="l"/>
            <a:pathLst>
              <a:path h="2221716" w="5375815">
                <a:moveTo>
                  <a:pt x="0" y="0"/>
                </a:moveTo>
                <a:lnTo>
                  <a:pt x="5375814" y="0"/>
                </a:lnTo>
                <a:lnTo>
                  <a:pt x="5375814" y="2221715"/>
                </a:lnTo>
                <a:lnTo>
                  <a:pt x="0" y="2221715"/>
                </a:lnTo>
                <a:lnTo>
                  <a:pt x="0" y="0"/>
                </a:lnTo>
                <a:close/>
              </a:path>
            </a:pathLst>
          </a:custGeom>
          <a:blipFill>
            <a:blip r:embed="rId4">
              <a:extLst>
                <a:ext uri="{96DAC541-7B7A-43D3-8B79-37D633B846F1}">
                  <asvg:svgBlip xmlns:asvg="http://schemas.microsoft.com/office/drawing/2016/SVG/main" r:embed="rId5"/>
                </a:ext>
              </a:extLst>
            </a:blip>
            <a:stretch>
              <a:fillRect l="0" t="-106" r="0" b="-106"/>
            </a:stretch>
          </a:blipFill>
        </p:spPr>
      </p:sp>
      <p:sp>
        <p:nvSpPr>
          <p:cNvPr name="Freeform 5" id="5"/>
          <p:cNvSpPr/>
          <p:nvPr/>
        </p:nvSpPr>
        <p:spPr>
          <a:xfrm flipH="false" flipV="false" rot="-1214160">
            <a:off x="13687911" y="7286015"/>
            <a:ext cx="5375815" cy="2221716"/>
          </a:xfrm>
          <a:custGeom>
            <a:avLst/>
            <a:gdLst/>
            <a:ahLst/>
            <a:cxnLst/>
            <a:rect r="r" b="b" t="t" l="l"/>
            <a:pathLst>
              <a:path h="2221716" w="5375815">
                <a:moveTo>
                  <a:pt x="0" y="0"/>
                </a:moveTo>
                <a:lnTo>
                  <a:pt x="5375815" y="0"/>
                </a:lnTo>
                <a:lnTo>
                  <a:pt x="5375815" y="2221716"/>
                </a:lnTo>
                <a:lnTo>
                  <a:pt x="0" y="2221716"/>
                </a:lnTo>
                <a:lnTo>
                  <a:pt x="0" y="0"/>
                </a:lnTo>
                <a:close/>
              </a:path>
            </a:pathLst>
          </a:custGeom>
          <a:blipFill>
            <a:blip r:embed="rId4">
              <a:extLst>
                <a:ext uri="{96DAC541-7B7A-43D3-8B79-37D633B846F1}">
                  <asvg:svgBlip xmlns:asvg="http://schemas.microsoft.com/office/drawing/2016/SVG/main" r:embed="rId5"/>
                </a:ext>
              </a:extLst>
            </a:blip>
            <a:stretch>
              <a:fillRect l="0" t="-106" r="0" b="-106"/>
            </a:stretch>
          </a:blipFill>
        </p:spPr>
      </p:sp>
      <p:sp>
        <p:nvSpPr>
          <p:cNvPr name="Freeform 6" id="6"/>
          <p:cNvSpPr/>
          <p:nvPr/>
        </p:nvSpPr>
        <p:spPr>
          <a:xfrm flipH="false" flipV="false" rot="3969540">
            <a:off x="1245460" y="1762877"/>
            <a:ext cx="802415" cy="996629"/>
          </a:xfrm>
          <a:custGeom>
            <a:avLst/>
            <a:gdLst/>
            <a:ahLst/>
            <a:cxnLst/>
            <a:rect r="r" b="b" t="t" l="l"/>
            <a:pathLst>
              <a:path h="996629" w="802415">
                <a:moveTo>
                  <a:pt x="0" y="0"/>
                </a:moveTo>
                <a:lnTo>
                  <a:pt x="802415" y="0"/>
                </a:lnTo>
                <a:lnTo>
                  <a:pt x="802415" y="996630"/>
                </a:lnTo>
                <a:lnTo>
                  <a:pt x="0" y="996630"/>
                </a:lnTo>
                <a:lnTo>
                  <a:pt x="0" y="0"/>
                </a:lnTo>
                <a:close/>
              </a:path>
            </a:pathLst>
          </a:custGeom>
          <a:blipFill>
            <a:blip r:embed="rId6">
              <a:extLst>
                <a:ext uri="{96DAC541-7B7A-43D3-8B79-37D633B846F1}">
                  <asvg:svgBlip xmlns:asvg="http://schemas.microsoft.com/office/drawing/2016/SVG/main" r:embed="rId7"/>
                </a:ext>
              </a:extLst>
            </a:blip>
            <a:stretch>
              <a:fillRect l="-273" t="0" r="-273" b="0"/>
            </a:stretch>
          </a:blipFill>
        </p:spPr>
      </p:sp>
      <p:sp>
        <p:nvSpPr>
          <p:cNvPr name="Freeform 7" id="7"/>
          <p:cNvSpPr/>
          <p:nvPr/>
        </p:nvSpPr>
        <p:spPr>
          <a:xfrm flipH="false" flipV="false" rot="0">
            <a:off x="12897583" y="340157"/>
            <a:ext cx="4198772" cy="4114800"/>
          </a:xfrm>
          <a:custGeom>
            <a:avLst/>
            <a:gdLst/>
            <a:ahLst/>
            <a:cxnLst/>
            <a:rect r="r" b="b" t="t" l="l"/>
            <a:pathLst>
              <a:path h="4114800" w="4198772">
                <a:moveTo>
                  <a:pt x="0" y="0"/>
                </a:moveTo>
                <a:lnTo>
                  <a:pt x="4198773" y="0"/>
                </a:lnTo>
                <a:lnTo>
                  <a:pt x="4198773"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l="0" t="-94" r="0" b="-94"/>
            </a:stretch>
          </a:blipFill>
        </p:spPr>
      </p:sp>
      <p:sp>
        <p:nvSpPr>
          <p:cNvPr name="Freeform 8" id="8"/>
          <p:cNvSpPr/>
          <p:nvPr/>
        </p:nvSpPr>
        <p:spPr>
          <a:xfrm flipH="false" flipV="false" rot="0">
            <a:off x="3465681" y="5021428"/>
            <a:ext cx="2628224" cy="2806837"/>
          </a:xfrm>
          <a:custGeom>
            <a:avLst/>
            <a:gdLst/>
            <a:ahLst/>
            <a:cxnLst/>
            <a:rect r="r" b="b" t="t" l="l"/>
            <a:pathLst>
              <a:path h="2806837" w="2628224">
                <a:moveTo>
                  <a:pt x="0" y="0"/>
                </a:moveTo>
                <a:lnTo>
                  <a:pt x="2628223" y="0"/>
                </a:lnTo>
                <a:lnTo>
                  <a:pt x="2628223" y="2806836"/>
                </a:lnTo>
                <a:lnTo>
                  <a:pt x="0" y="2806836"/>
                </a:lnTo>
                <a:lnTo>
                  <a:pt x="0" y="0"/>
                </a:lnTo>
                <a:close/>
              </a:path>
            </a:pathLst>
          </a:custGeom>
          <a:blipFill>
            <a:blip r:embed="rId10">
              <a:extLst>
                <a:ext uri="{96DAC541-7B7A-43D3-8B79-37D633B846F1}">
                  <asvg:svgBlip xmlns:asvg="http://schemas.microsoft.com/office/drawing/2016/SVG/main" r:embed="rId11"/>
                </a:ext>
              </a:extLst>
            </a:blip>
            <a:stretch>
              <a:fillRect l="0" t="-41" r="0" b="-41"/>
            </a:stretch>
          </a:blipFill>
        </p:spPr>
      </p:sp>
      <p:sp>
        <p:nvSpPr>
          <p:cNvPr name="TextBox 9" id="9"/>
          <p:cNvSpPr txBox="true"/>
          <p:nvPr/>
        </p:nvSpPr>
        <p:spPr>
          <a:xfrm rot="0">
            <a:off x="2952274" y="2188102"/>
            <a:ext cx="9254500" cy="2079727"/>
          </a:xfrm>
          <a:prstGeom prst="rect">
            <a:avLst/>
          </a:prstGeom>
        </p:spPr>
        <p:txBody>
          <a:bodyPr anchor="t" rtlCol="false" tIns="0" lIns="0" bIns="0" rIns="0">
            <a:spAutoFit/>
          </a:bodyPr>
          <a:lstStyle/>
          <a:p>
            <a:pPr algn="l">
              <a:lnSpc>
                <a:spcPts val="8871"/>
              </a:lnSpc>
            </a:pPr>
            <a:r>
              <a:rPr lang="en-US" sz="9540">
                <a:solidFill>
                  <a:srgbClr val="496592"/>
                </a:solidFill>
                <a:latin typeface="Fredoka"/>
                <a:ea typeface="Fredoka"/>
                <a:cs typeface="Fredoka"/>
                <a:sym typeface="Fredoka"/>
              </a:rPr>
              <a:t>The Spirit of Achievement</a:t>
            </a:r>
          </a:p>
        </p:txBody>
      </p:sp>
      <p:sp>
        <p:nvSpPr>
          <p:cNvPr name="TextBox 10" id="10"/>
          <p:cNvSpPr txBox="true"/>
          <p:nvPr/>
        </p:nvSpPr>
        <p:spPr>
          <a:xfrm rot="0">
            <a:off x="6607312" y="5192801"/>
            <a:ext cx="7689847" cy="3204077"/>
          </a:xfrm>
          <a:prstGeom prst="rect">
            <a:avLst/>
          </a:prstGeom>
        </p:spPr>
        <p:txBody>
          <a:bodyPr anchor="t" rtlCol="false" tIns="0" lIns="0" bIns="0" rIns="0">
            <a:spAutoFit/>
          </a:bodyPr>
          <a:lstStyle/>
          <a:p>
            <a:pPr algn="l">
              <a:lnSpc>
                <a:spcPts val="3690"/>
              </a:lnSpc>
            </a:pPr>
            <a:r>
              <a:rPr lang="en-US" sz="3728">
                <a:solidFill>
                  <a:srgbClr val="3B6492"/>
                </a:solidFill>
                <a:latin typeface="Itim"/>
                <a:ea typeface="Itim"/>
                <a:cs typeface="Itim"/>
                <a:sym typeface="Itim"/>
              </a:rPr>
              <a:t>Every certificate and milestone tells a story of perseverance. Behind every achievement are hours of study, failure, and growth. Recognition reminds us that hard work pays off and encourages us to continue pursuing excellence fearlessly.</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75100">
            <a:off x="-3956914" y="5940371"/>
            <a:ext cx="8668322" cy="4838500"/>
          </a:xfrm>
          <a:custGeom>
            <a:avLst/>
            <a:gdLst/>
            <a:ahLst/>
            <a:cxnLst/>
            <a:rect r="r" b="b" t="t" l="l"/>
            <a:pathLst>
              <a:path h="4838500" w="8668322">
                <a:moveTo>
                  <a:pt x="0" y="0"/>
                </a:moveTo>
                <a:lnTo>
                  <a:pt x="8668322" y="0"/>
                </a:lnTo>
                <a:lnTo>
                  <a:pt x="8668322" y="4838500"/>
                </a:lnTo>
                <a:lnTo>
                  <a:pt x="0" y="4838500"/>
                </a:lnTo>
                <a:lnTo>
                  <a:pt x="0" y="0"/>
                </a:lnTo>
                <a:close/>
              </a:path>
            </a:pathLst>
          </a:custGeom>
          <a:blipFill>
            <a:blip r:embed="rId2">
              <a:extLst>
                <a:ext uri="{96DAC541-7B7A-43D3-8B79-37D633B846F1}">
                  <asvg:svgBlip xmlns:asvg="http://schemas.microsoft.com/office/drawing/2016/SVG/main" r:embed="rId3"/>
                </a:ext>
              </a:extLst>
            </a:blip>
            <a:stretch>
              <a:fillRect l="-49" t="0" r="-49" b="0"/>
            </a:stretch>
          </a:blipFill>
        </p:spPr>
      </p:sp>
      <p:sp>
        <p:nvSpPr>
          <p:cNvPr name="Freeform 3" id="3"/>
          <p:cNvSpPr/>
          <p:nvPr/>
        </p:nvSpPr>
        <p:spPr>
          <a:xfrm flipH="false" flipV="false" rot="544320">
            <a:off x="12738773" y="-1831686"/>
            <a:ext cx="7781839" cy="4343686"/>
          </a:xfrm>
          <a:custGeom>
            <a:avLst/>
            <a:gdLst/>
            <a:ahLst/>
            <a:cxnLst/>
            <a:rect r="r" b="b" t="t" l="l"/>
            <a:pathLst>
              <a:path h="4343686" w="7781839">
                <a:moveTo>
                  <a:pt x="0" y="0"/>
                </a:moveTo>
                <a:lnTo>
                  <a:pt x="7781839" y="0"/>
                </a:lnTo>
                <a:lnTo>
                  <a:pt x="7781839" y="4343686"/>
                </a:lnTo>
                <a:lnTo>
                  <a:pt x="0" y="4343686"/>
                </a:lnTo>
                <a:lnTo>
                  <a:pt x="0" y="0"/>
                </a:lnTo>
                <a:close/>
              </a:path>
            </a:pathLst>
          </a:custGeom>
          <a:blipFill>
            <a:blip r:embed="rId2">
              <a:extLst>
                <a:ext uri="{96DAC541-7B7A-43D3-8B79-37D633B846F1}">
                  <asvg:svgBlip xmlns:asvg="http://schemas.microsoft.com/office/drawing/2016/SVG/main" r:embed="rId3"/>
                </a:ext>
              </a:extLst>
            </a:blip>
            <a:stretch>
              <a:fillRect l="0" t="-44" r="0" b="-44"/>
            </a:stretch>
          </a:blipFill>
        </p:spPr>
      </p:sp>
      <p:sp>
        <p:nvSpPr>
          <p:cNvPr name="Freeform 4" id="4"/>
          <p:cNvSpPr/>
          <p:nvPr/>
        </p:nvSpPr>
        <p:spPr>
          <a:xfrm flipH="false" flipV="false" rot="-2227020">
            <a:off x="-1424435" y="7248763"/>
            <a:ext cx="5375815" cy="2221716"/>
          </a:xfrm>
          <a:custGeom>
            <a:avLst/>
            <a:gdLst/>
            <a:ahLst/>
            <a:cxnLst/>
            <a:rect r="r" b="b" t="t" l="l"/>
            <a:pathLst>
              <a:path h="2221716" w="5375815">
                <a:moveTo>
                  <a:pt x="0" y="0"/>
                </a:moveTo>
                <a:lnTo>
                  <a:pt x="5375815" y="0"/>
                </a:lnTo>
                <a:lnTo>
                  <a:pt x="5375815" y="2221716"/>
                </a:lnTo>
                <a:lnTo>
                  <a:pt x="0" y="2221716"/>
                </a:lnTo>
                <a:lnTo>
                  <a:pt x="0" y="0"/>
                </a:lnTo>
                <a:close/>
              </a:path>
            </a:pathLst>
          </a:custGeom>
          <a:blipFill>
            <a:blip r:embed="rId4">
              <a:extLst>
                <a:ext uri="{96DAC541-7B7A-43D3-8B79-37D633B846F1}">
                  <asvg:svgBlip xmlns:asvg="http://schemas.microsoft.com/office/drawing/2016/SVG/main" r:embed="rId5"/>
                </a:ext>
              </a:extLst>
            </a:blip>
            <a:stretch>
              <a:fillRect l="0" t="-106" r="0" b="-106"/>
            </a:stretch>
          </a:blipFill>
        </p:spPr>
      </p:sp>
      <p:sp>
        <p:nvSpPr>
          <p:cNvPr name="Freeform 5" id="5"/>
          <p:cNvSpPr/>
          <p:nvPr/>
        </p:nvSpPr>
        <p:spPr>
          <a:xfrm flipH="false" flipV="false" rot="-1214160">
            <a:off x="13941790" y="279302"/>
            <a:ext cx="5375815" cy="2221716"/>
          </a:xfrm>
          <a:custGeom>
            <a:avLst/>
            <a:gdLst/>
            <a:ahLst/>
            <a:cxnLst/>
            <a:rect r="r" b="b" t="t" l="l"/>
            <a:pathLst>
              <a:path h="2221716" w="5375815">
                <a:moveTo>
                  <a:pt x="0" y="0"/>
                </a:moveTo>
                <a:lnTo>
                  <a:pt x="5375815" y="0"/>
                </a:lnTo>
                <a:lnTo>
                  <a:pt x="5375815" y="2221715"/>
                </a:lnTo>
                <a:lnTo>
                  <a:pt x="0" y="2221715"/>
                </a:lnTo>
                <a:lnTo>
                  <a:pt x="0" y="0"/>
                </a:lnTo>
                <a:close/>
              </a:path>
            </a:pathLst>
          </a:custGeom>
          <a:blipFill>
            <a:blip r:embed="rId4">
              <a:extLst>
                <a:ext uri="{96DAC541-7B7A-43D3-8B79-37D633B846F1}">
                  <asvg:svgBlip xmlns:asvg="http://schemas.microsoft.com/office/drawing/2016/SVG/main" r:embed="rId5"/>
                </a:ext>
              </a:extLst>
            </a:blip>
            <a:stretch>
              <a:fillRect l="0" t="-106" r="0" b="-106"/>
            </a:stretch>
          </a:blipFill>
        </p:spPr>
      </p:sp>
      <p:sp>
        <p:nvSpPr>
          <p:cNvPr name="Freeform 6" id="6"/>
          <p:cNvSpPr/>
          <p:nvPr/>
        </p:nvSpPr>
        <p:spPr>
          <a:xfrm flipH="false" flipV="false" rot="3969540">
            <a:off x="16588997" y="4076795"/>
            <a:ext cx="802415" cy="996629"/>
          </a:xfrm>
          <a:custGeom>
            <a:avLst/>
            <a:gdLst/>
            <a:ahLst/>
            <a:cxnLst/>
            <a:rect r="r" b="b" t="t" l="l"/>
            <a:pathLst>
              <a:path h="996629" w="802415">
                <a:moveTo>
                  <a:pt x="0" y="0"/>
                </a:moveTo>
                <a:lnTo>
                  <a:pt x="802415" y="0"/>
                </a:lnTo>
                <a:lnTo>
                  <a:pt x="802415" y="996630"/>
                </a:lnTo>
                <a:lnTo>
                  <a:pt x="0" y="996630"/>
                </a:lnTo>
                <a:lnTo>
                  <a:pt x="0" y="0"/>
                </a:lnTo>
                <a:close/>
              </a:path>
            </a:pathLst>
          </a:custGeom>
          <a:blipFill>
            <a:blip r:embed="rId6">
              <a:extLst>
                <a:ext uri="{96DAC541-7B7A-43D3-8B79-37D633B846F1}">
                  <asvg:svgBlip xmlns:asvg="http://schemas.microsoft.com/office/drawing/2016/SVG/main" r:embed="rId7"/>
                </a:ext>
              </a:extLst>
            </a:blip>
            <a:stretch>
              <a:fillRect l="-273" t="0" r="-273" b="0"/>
            </a:stretch>
          </a:blipFill>
        </p:spPr>
      </p:sp>
      <p:sp>
        <p:nvSpPr>
          <p:cNvPr name="Freeform 7" id="7"/>
          <p:cNvSpPr/>
          <p:nvPr/>
        </p:nvSpPr>
        <p:spPr>
          <a:xfrm flipH="false" flipV="false" rot="3969540">
            <a:off x="1245460" y="4076795"/>
            <a:ext cx="802415" cy="996629"/>
          </a:xfrm>
          <a:custGeom>
            <a:avLst/>
            <a:gdLst/>
            <a:ahLst/>
            <a:cxnLst/>
            <a:rect r="r" b="b" t="t" l="l"/>
            <a:pathLst>
              <a:path h="996629" w="802415">
                <a:moveTo>
                  <a:pt x="0" y="0"/>
                </a:moveTo>
                <a:lnTo>
                  <a:pt x="802415" y="0"/>
                </a:lnTo>
                <a:lnTo>
                  <a:pt x="802415" y="996630"/>
                </a:lnTo>
                <a:lnTo>
                  <a:pt x="0" y="996630"/>
                </a:lnTo>
                <a:lnTo>
                  <a:pt x="0" y="0"/>
                </a:lnTo>
                <a:close/>
              </a:path>
            </a:pathLst>
          </a:custGeom>
          <a:blipFill>
            <a:blip r:embed="rId6">
              <a:extLst>
                <a:ext uri="{96DAC541-7B7A-43D3-8B79-37D633B846F1}">
                  <asvg:svgBlip xmlns:asvg="http://schemas.microsoft.com/office/drawing/2016/SVG/main" r:embed="rId7"/>
                </a:ext>
              </a:extLst>
            </a:blip>
            <a:stretch>
              <a:fillRect l="-273" t="0" r="-273" b="0"/>
            </a:stretch>
          </a:blipFill>
        </p:spPr>
      </p:sp>
      <p:sp>
        <p:nvSpPr>
          <p:cNvPr name="Freeform 8" id="8"/>
          <p:cNvSpPr/>
          <p:nvPr/>
        </p:nvSpPr>
        <p:spPr>
          <a:xfrm flipH="false" flipV="false" rot="0">
            <a:off x="1545022" y="650805"/>
            <a:ext cx="2971724" cy="3584315"/>
          </a:xfrm>
          <a:custGeom>
            <a:avLst/>
            <a:gdLst/>
            <a:ahLst/>
            <a:cxnLst/>
            <a:rect r="r" b="b" t="t" l="l"/>
            <a:pathLst>
              <a:path h="3584315" w="2971724">
                <a:moveTo>
                  <a:pt x="0" y="0"/>
                </a:moveTo>
                <a:lnTo>
                  <a:pt x="2971723" y="0"/>
                </a:lnTo>
                <a:lnTo>
                  <a:pt x="2971723" y="3584315"/>
                </a:lnTo>
                <a:lnTo>
                  <a:pt x="0" y="3584315"/>
                </a:lnTo>
                <a:lnTo>
                  <a:pt x="0" y="0"/>
                </a:lnTo>
                <a:close/>
              </a:path>
            </a:pathLst>
          </a:custGeom>
          <a:blipFill>
            <a:blip r:embed="rId8">
              <a:extLst>
                <a:ext uri="{96DAC541-7B7A-43D3-8B79-37D633B846F1}">
                  <asvg:svgBlip xmlns:asvg="http://schemas.microsoft.com/office/drawing/2016/SVG/main" r:embed="rId9"/>
                </a:ext>
              </a:extLst>
            </a:blip>
            <a:stretch>
              <a:fillRect l="0" t="-356" r="0" b="-356"/>
            </a:stretch>
          </a:blipFill>
        </p:spPr>
      </p:sp>
      <p:sp>
        <p:nvSpPr>
          <p:cNvPr name="Freeform 9" id="9"/>
          <p:cNvSpPr/>
          <p:nvPr/>
        </p:nvSpPr>
        <p:spPr>
          <a:xfrm flipH="false" flipV="false" rot="0">
            <a:off x="13835910" y="6935734"/>
            <a:ext cx="3772262" cy="3004090"/>
          </a:xfrm>
          <a:custGeom>
            <a:avLst/>
            <a:gdLst/>
            <a:ahLst/>
            <a:cxnLst/>
            <a:rect r="r" b="b" t="t" l="l"/>
            <a:pathLst>
              <a:path h="3004090" w="3772262">
                <a:moveTo>
                  <a:pt x="0" y="0"/>
                </a:moveTo>
                <a:lnTo>
                  <a:pt x="3772262" y="0"/>
                </a:lnTo>
                <a:lnTo>
                  <a:pt x="3772262" y="3004089"/>
                </a:lnTo>
                <a:lnTo>
                  <a:pt x="0" y="3004089"/>
                </a:lnTo>
                <a:lnTo>
                  <a:pt x="0" y="0"/>
                </a:lnTo>
                <a:close/>
              </a:path>
            </a:pathLst>
          </a:custGeom>
          <a:blipFill>
            <a:blip r:embed="rId10">
              <a:extLst>
                <a:ext uri="{96DAC541-7B7A-43D3-8B79-37D633B846F1}">
                  <asvg:svgBlip xmlns:asvg="http://schemas.microsoft.com/office/drawing/2016/SVG/main" r:embed="rId11"/>
                </a:ext>
              </a:extLst>
            </a:blip>
            <a:stretch>
              <a:fillRect l="-24" t="0" r="-24" b="0"/>
            </a:stretch>
          </a:blipFill>
        </p:spPr>
      </p:sp>
      <p:sp>
        <p:nvSpPr>
          <p:cNvPr name="TextBox 10" id="10"/>
          <p:cNvSpPr txBox="true"/>
          <p:nvPr/>
        </p:nvSpPr>
        <p:spPr>
          <a:xfrm rot="0">
            <a:off x="4790332" y="5404885"/>
            <a:ext cx="8707336" cy="3214106"/>
          </a:xfrm>
          <a:prstGeom prst="rect">
            <a:avLst/>
          </a:prstGeom>
        </p:spPr>
        <p:txBody>
          <a:bodyPr anchor="t" rtlCol="false" tIns="0" lIns="0" bIns="0" rIns="0">
            <a:spAutoFit/>
          </a:bodyPr>
          <a:lstStyle/>
          <a:p>
            <a:pPr algn="ctr">
              <a:lnSpc>
                <a:spcPts val="3690"/>
              </a:lnSpc>
            </a:pPr>
            <a:r>
              <a:rPr lang="en-US" sz="3728">
                <a:solidFill>
                  <a:srgbClr val="3B6492"/>
                </a:solidFill>
                <a:latin typeface="Itim"/>
                <a:ea typeface="Itim"/>
                <a:cs typeface="Itim"/>
                <a:sym typeface="Itim"/>
              </a:rPr>
              <a:t>Education illuminates the path toward opportunity and empowerment. It equips us to question, innovate, and improve the world around us. Knowledge breaks barriers and becomes the torch that guides generations toward progress and understanding.</a:t>
            </a:r>
          </a:p>
        </p:txBody>
      </p:sp>
      <p:sp>
        <p:nvSpPr>
          <p:cNvPr name="TextBox 11" id="11"/>
          <p:cNvSpPr txBox="true"/>
          <p:nvPr/>
        </p:nvSpPr>
        <p:spPr>
          <a:xfrm rot="0">
            <a:off x="4516755" y="2569969"/>
            <a:ext cx="9254500" cy="2079727"/>
          </a:xfrm>
          <a:prstGeom prst="rect">
            <a:avLst/>
          </a:prstGeom>
        </p:spPr>
        <p:txBody>
          <a:bodyPr anchor="t" rtlCol="false" tIns="0" lIns="0" bIns="0" rIns="0">
            <a:spAutoFit/>
          </a:bodyPr>
          <a:lstStyle/>
          <a:p>
            <a:pPr algn="ctr">
              <a:lnSpc>
                <a:spcPts val="8871"/>
              </a:lnSpc>
            </a:pPr>
            <a:r>
              <a:rPr lang="en-US" sz="9540">
                <a:solidFill>
                  <a:srgbClr val="496592"/>
                </a:solidFill>
                <a:latin typeface="Fredoka"/>
                <a:ea typeface="Fredoka"/>
                <a:cs typeface="Fredoka"/>
                <a:sym typeface="Fredoka"/>
              </a:rPr>
              <a:t>Knowledge Lights the Way</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75100">
            <a:off x="-3305461" y="-671427"/>
            <a:ext cx="8668322" cy="4838500"/>
          </a:xfrm>
          <a:custGeom>
            <a:avLst/>
            <a:gdLst/>
            <a:ahLst/>
            <a:cxnLst/>
            <a:rect r="r" b="b" t="t" l="l"/>
            <a:pathLst>
              <a:path h="4838500" w="8668322">
                <a:moveTo>
                  <a:pt x="0" y="0"/>
                </a:moveTo>
                <a:lnTo>
                  <a:pt x="8668322" y="0"/>
                </a:lnTo>
                <a:lnTo>
                  <a:pt x="8668322" y="4838500"/>
                </a:lnTo>
                <a:lnTo>
                  <a:pt x="0" y="4838500"/>
                </a:lnTo>
                <a:lnTo>
                  <a:pt x="0" y="0"/>
                </a:lnTo>
                <a:close/>
              </a:path>
            </a:pathLst>
          </a:custGeom>
          <a:blipFill>
            <a:blip r:embed="rId2">
              <a:extLst>
                <a:ext uri="{96DAC541-7B7A-43D3-8B79-37D633B846F1}">
                  <asvg:svgBlip xmlns:asvg="http://schemas.microsoft.com/office/drawing/2016/SVG/main" r:embed="rId3"/>
                </a:ext>
              </a:extLst>
            </a:blip>
            <a:stretch>
              <a:fillRect l="-49" t="0" r="-49" b="0"/>
            </a:stretch>
          </a:blipFill>
        </p:spPr>
      </p:sp>
      <p:sp>
        <p:nvSpPr>
          <p:cNvPr name="Freeform 3" id="3"/>
          <p:cNvSpPr/>
          <p:nvPr/>
        </p:nvSpPr>
        <p:spPr>
          <a:xfrm flipH="false" flipV="false" rot="-2227020">
            <a:off x="203578" y="1236297"/>
            <a:ext cx="5375815" cy="2221716"/>
          </a:xfrm>
          <a:custGeom>
            <a:avLst/>
            <a:gdLst/>
            <a:ahLst/>
            <a:cxnLst/>
            <a:rect r="r" b="b" t="t" l="l"/>
            <a:pathLst>
              <a:path h="2221716" w="5375815">
                <a:moveTo>
                  <a:pt x="0" y="0"/>
                </a:moveTo>
                <a:lnTo>
                  <a:pt x="5375815" y="0"/>
                </a:lnTo>
                <a:lnTo>
                  <a:pt x="5375815" y="2221716"/>
                </a:lnTo>
                <a:lnTo>
                  <a:pt x="0" y="2221716"/>
                </a:lnTo>
                <a:lnTo>
                  <a:pt x="0" y="0"/>
                </a:lnTo>
                <a:close/>
              </a:path>
            </a:pathLst>
          </a:custGeom>
          <a:blipFill>
            <a:blip r:embed="rId4">
              <a:extLst>
                <a:ext uri="{96DAC541-7B7A-43D3-8B79-37D633B846F1}">
                  <asvg:svgBlip xmlns:asvg="http://schemas.microsoft.com/office/drawing/2016/SVG/main" r:embed="rId5"/>
                </a:ext>
              </a:extLst>
            </a:blip>
            <a:stretch>
              <a:fillRect l="0" t="-106" r="0" b="-106"/>
            </a:stretch>
          </a:blipFill>
        </p:spPr>
      </p:sp>
      <p:sp>
        <p:nvSpPr>
          <p:cNvPr name="Freeform 4" id="4"/>
          <p:cNvSpPr/>
          <p:nvPr/>
        </p:nvSpPr>
        <p:spPr>
          <a:xfrm flipH="false" flipV="false" rot="-2227020">
            <a:off x="15065264" y="7585653"/>
            <a:ext cx="5375815" cy="2221716"/>
          </a:xfrm>
          <a:custGeom>
            <a:avLst/>
            <a:gdLst/>
            <a:ahLst/>
            <a:cxnLst/>
            <a:rect r="r" b="b" t="t" l="l"/>
            <a:pathLst>
              <a:path h="2221716" w="5375815">
                <a:moveTo>
                  <a:pt x="0" y="0"/>
                </a:moveTo>
                <a:lnTo>
                  <a:pt x="5375815" y="0"/>
                </a:lnTo>
                <a:lnTo>
                  <a:pt x="5375815" y="2221716"/>
                </a:lnTo>
                <a:lnTo>
                  <a:pt x="0" y="2221716"/>
                </a:lnTo>
                <a:lnTo>
                  <a:pt x="0" y="0"/>
                </a:lnTo>
                <a:close/>
              </a:path>
            </a:pathLst>
          </a:custGeom>
          <a:blipFill>
            <a:blip r:embed="rId4">
              <a:extLst>
                <a:ext uri="{96DAC541-7B7A-43D3-8B79-37D633B846F1}">
                  <asvg:svgBlip xmlns:asvg="http://schemas.microsoft.com/office/drawing/2016/SVG/main" r:embed="rId5"/>
                </a:ext>
              </a:extLst>
            </a:blip>
            <a:stretch>
              <a:fillRect l="0" t="-106" r="0" b="-106"/>
            </a:stretch>
          </a:blipFill>
        </p:spPr>
      </p:sp>
      <p:sp>
        <p:nvSpPr>
          <p:cNvPr name="TextBox 5" id="5"/>
          <p:cNvSpPr txBox="true"/>
          <p:nvPr/>
        </p:nvSpPr>
        <p:spPr>
          <a:xfrm rot="0">
            <a:off x="7146198" y="2492816"/>
            <a:ext cx="9254500" cy="2079727"/>
          </a:xfrm>
          <a:prstGeom prst="rect">
            <a:avLst/>
          </a:prstGeom>
        </p:spPr>
        <p:txBody>
          <a:bodyPr anchor="t" rtlCol="false" tIns="0" lIns="0" bIns="0" rIns="0">
            <a:spAutoFit/>
          </a:bodyPr>
          <a:lstStyle/>
          <a:p>
            <a:pPr algn="ctr">
              <a:lnSpc>
                <a:spcPts val="8871"/>
              </a:lnSpc>
            </a:pPr>
            <a:r>
              <a:rPr lang="en-US" sz="9540">
                <a:solidFill>
                  <a:srgbClr val="496592"/>
                </a:solidFill>
                <a:latin typeface="Fredoka"/>
                <a:ea typeface="Fredoka"/>
                <a:cs typeface="Fredoka"/>
                <a:sym typeface="Fredoka"/>
              </a:rPr>
              <a:t>Innovation in Learning</a:t>
            </a:r>
          </a:p>
        </p:txBody>
      </p:sp>
      <p:sp>
        <p:nvSpPr>
          <p:cNvPr name="TextBox 6" id="6"/>
          <p:cNvSpPr txBox="true"/>
          <p:nvPr/>
        </p:nvSpPr>
        <p:spPr>
          <a:xfrm rot="0">
            <a:off x="7626172" y="5293338"/>
            <a:ext cx="8294541" cy="3214106"/>
          </a:xfrm>
          <a:prstGeom prst="rect">
            <a:avLst/>
          </a:prstGeom>
        </p:spPr>
        <p:txBody>
          <a:bodyPr anchor="t" rtlCol="false" tIns="0" lIns="0" bIns="0" rIns="0">
            <a:spAutoFit/>
          </a:bodyPr>
          <a:lstStyle/>
          <a:p>
            <a:pPr algn="ctr">
              <a:lnSpc>
                <a:spcPts val="3690"/>
              </a:lnSpc>
            </a:pPr>
            <a:r>
              <a:rPr lang="en-US" sz="3728">
                <a:solidFill>
                  <a:srgbClr val="3B6492"/>
                </a:solidFill>
                <a:latin typeface="Itim"/>
                <a:ea typeface="Itim"/>
                <a:cs typeface="Itim"/>
                <a:sym typeface="Itim"/>
              </a:rPr>
              <a:t>Modern education embraces creativity, technology, and collaboration. Digital learning tools and interactive methods allow students to explore ideas freely. Innovation in education ensures that knowledge remains relevant in a fast-changing world.</a:t>
            </a:r>
          </a:p>
        </p:txBody>
      </p:sp>
      <p:sp>
        <p:nvSpPr>
          <p:cNvPr name="Freeform 7" id="7"/>
          <p:cNvSpPr/>
          <p:nvPr/>
        </p:nvSpPr>
        <p:spPr>
          <a:xfrm flipH="false" flipV="false" rot="3969540">
            <a:off x="16240135" y="1499206"/>
            <a:ext cx="802415" cy="996629"/>
          </a:xfrm>
          <a:custGeom>
            <a:avLst/>
            <a:gdLst/>
            <a:ahLst/>
            <a:cxnLst/>
            <a:rect r="r" b="b" t="t" l="l"/>
            <a:pathLst>
              <a:path h="996629" w="802415">
                <a:moveTo>
                  <a:pt x="0" y="0"/>
                </a:moveTo>
                <a:lnTo>
                  <a:pt x="802414" y="0"/>
                </a:lnTo>
                <a:lnTo>
                  <a:pt x="802414" y="996630"/>
                </a:lnTo>
                <a:lnTo>
                  <a:pt x="0" y="996630"/>
                </a:lnTo>
                <a:lnTo>
                  <a:pt x="0" y="0"/>
                </a:lnTo>
                <a:close/>
              </a:path>
            </a:pathLst>
          </a:custGeom>
          <a:blipFill>
            <a:blip r:embed="rId6">
              <a:extLst>
                <a:ext uri="{96DAC541-7B7A-43D3-8B79-37D633B846F1}">
                  <asvg:svgBlip xmlns:asvg="http://schemas.microsoft.com/office/drawing/2016/SVG/main" r:embed="rId7"/>
                </a:ext>
              </a:extLst>
            </a:blip>
            <a:stretch>
              <a:fillRect l="-273" t="0" r="-273" b="0"/>
            </a:stretch>
          </a:blipFill>
        </p:spPr>
      </p:sp>
      <p:sp>
        <p:nvSpPr>
          <p:cNvPr name="Freeform 8" id="8"/>
          <p:cNvSpPr/>
          <p:nvPr/>
        </p:nvSpPr>
        <p:spPr>
          <a:xfrm flipH="false" flipV="false" rot="3969540">
            <a:off x="5940962" y="3788254"/>
            <a:ext cx="802415" cy="996629"/>
          </a:xfrm>
          <a:custGeom>
            <a:avLst/>
            <a:gdLst/>
            <a:ahLst/>
            <a:cxnLst/>
            <a:rect r="r" b="b" t="t" l="l"/>
            <a:pathLst>
              <a:path h="996629" w="802415">
                <a:moveTo>
                  <a:pt x="0" y="0"/>
                </a:moveTo>
                <a:lnTo>
                  <a:pt x="802414" y="0"/>
                </a:lnTo>
                <a:lnTo>
                  <a:pt x="802414" y="996630"/>
                </a:lnTo>
                <a:lnTo>
                  <a:pt x="0" y="996630"/>
                </a:lnTo>
                <a:lnTo>
                  <a:pt x="0" y="0"/>
                </a:lnTo>
                <a:close/>
              </a:path>
            </a:pathLst>
          </a:custGeom>
          <a:blipFill>
            <a:blip r:embed="rId6">
              <a:extLst>
                <a:ext uri="{96DAC541-7B7A-43D3-8B79-37D633B846F1}">
                  <asvg:svgBlip xmlns:asvg="http://schemas.microsoft.com/office/drawing/2016/SVG/main" r:embed="rId7"/>
                </a:ext>
              </a:extLst>
            </a:blip>
            <a:stretch>
              <a:fillRect l="-273" t="0" r="-273" b="0"/>
            </a:stretch>
          </a:blipFill>
        </p:spPr>
      </p:sp>
      <p:sp>
        <p:nvSpPr>
          <p:cNvPr name="Freeform 9" id="9"/>
          <p:cNvSpPr/>
          <p:nvPr/>
        </p:nvSpPr>
        <p:spPr>
          <a:xfrm flipH="false" flipV="false" rot="0">
            <a:off x="1264806" y="5140938"/>
            <a:ext cx="4440364" cy="4383853"/>
          </a:xfrm>
          <a:custGeom>
            <a:avLst/>
            <a:gdLst/>
            <a:ahLst/>
            <a:cxnLst/>
            <a:rect r="r" b="b" t="t" l="l"/>
            <a:pathLst>
              <a:path h="4383853" w="4440364">
                <a:moveTo>
                  <a:pt x="0" y="0"/>
                </a:moveTo>
                <a:lnTo>
                  <a:pt x="4440364" y="0"/>
                </a:lnTo>
                <a:lnTo>
                  <a:pt x="4440364" y="4383852"/>
                </a:lnTo>
                <a:lnTo>
                  <a:pt x="0" y="4383852"/>
                </a:lnTo>
                <a:lnTo>
                  <a:pt x="0" y="0"/>
                </a:lnTo>
                <a:close/>
              </a:path>
            </a:pathLst>
          </a:custGeom>
          <a:blipFill>
            <a:blip r:embed="rId8">
              <a:extLst>
                <a:ext uri="{96DAC541-7B7A-43D3-8B79-37D633B846F1}">
                  <asvg:svgBlip xmlns:asvg="http://schemas.microsoft.com/office/drawing/2016/SVG/main" r:embed="rId9"/>
                </a:ext>
              </a:extLst>
            </a:blip>
            <a:stretch>
              <a:fillRect l="-113" t="0" r="-113" b="0"/>
            </a:stretch>
          </a:blipFill>
        </p:spPr>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75100">
            <a:off x="-3529413" y="2834850"/>
            <a:ext cx="6235446" cy="3480511"/>
          </a:xfrm>
          <a:custGeom>
            <a:avLst/>
            <a:gdLst/>
            <a:ahLst/>
            <a:cxnLst/>
            <a:rect r="r" b="b" t="t" l="l"/>
            <a:pathLst>
              <a:path h="3480511" w="6235446">
                <a:moveTo>
                  <a:pt x="0" y="0"/>
                </a:moveTo>
                <a:lnTo>
                  <a:pt x="6235446" y="0"/>
                </a:lnTo>
                <a:lnTo>
                  <a:pt x="6235446" y="3480511"/>
                </a:lnTo>
                <a:lnTo>
                  <a:pt x="0" y="3480511"/>
                </a:lnTo>
                <a:lnTo>
                  <a:pt x="0" y="0"/>
                </a:lnTo>
                <a:close/>
              </a:path>
            </a:pathLst>
          </a:custGeom>
          <a:blipFill>
            <a:blip r:embed="rId2">
              <a:extLst>
                <a:ext uri="{96DAC541-7B7A-43D3-8B79-37D633B846F1}">
                  <asvg:svgBlip xmlns:asvg="http://schemas.microsoft.com/office/drawing/2016/SVG/main" r:embed="rId3"/>
                </a:ext>
              </a:extLst>
            </a:blip>
            <a:stretch>
              <a:fillRect l="0" t="-53" r="0" b="-53"/>
            </a:stretch>
          </a:blipFill>
        </p:spPr>
      </p:sp>
      <p:sp>
        <p:nvSpPr>
          <p:cNvPr name="Freeform 3" id="3"/>
          <p:cNvSpPr/>
          <p:nvPr/>
        </p:nvSpPr>
        <p:spPr>
          <a:xfrm flipH="true" flipV="false" rot="-108960">
            <a:off x="14141577" y="-598141"/>
            <a:ext cx="6235446" cy="3480511"/>
          </a:xfrm>
          <a:custGeom>
            <a:avLst/>
            <a:gdLst/>
            <a:ahLst/>
            <a:cxnLst/>
            <a:rect r="r" b="b" t="t" l="l"/>
            <a:pathLst>
              <a:path h="3480511" w="6235446">
                <a:moveTo>
                  <a:pt x="6235446" y="0"/>
                </a:moveTo>
                <a:lnTo>
                  <a:pt x="0" y="0"/>
                </a:lnTo>
                <a:lnTo>
                  <a:pt x="0" y="3480511"/>
                </a:lnTo>
                <a:lnTo>
                  <a:pt x="6235446" y="3480511"/>
                </a:lnTo>
                <a:lnTo>
                  <a:pt x="6235446" y="0"/>
                </a:lnTo>
                <a:close/>
              </a:path>
            </a:pathLst>
          </a:custGeom>
          <a:blipFill>
            <a:blip r:embed="rId2">
              <a:extLst>
                <a:ext uri="{96DAC541-7B7A-43D3-8B79-37D633B846F1}">
                  <asvg:svgBlip xmlns:asvg="http://schemas.microsoft.com/office/drawing/2016/SVG/main" r:embed="rId3"/>
                </a:ext>
              </a:extLst>
            </a:blip>
            <a:stretch>
              <a:fillRect l="0" t="-53" r="0" b="-53"/>
            </a:stretch>
          </a:blipFill>
        </p:spPr>
      </p:sp>
      <p:sp>
        <p:nvSpPr>
          <p:cNvPr name="Freeform 4" id="4"/>
          <p:cNvSpPr/>
          <p:nvPr/>
        </p:nvSpPr>
        <p:spPr>
          <a:xfrm flipH="false" flipV="false" rot="-2227020">
            <a:off x="-1866328" y="8471621"/>
            <a:ext cx="5375815" cy="2221716"/>
          </a:xfrm>
          <a:custGeom>
            <a:avLst/>
            <a:gdLst/>
            <a:ahLst/>
            <a:cxnLst/>
            <a:rect r="r" b="b" t="t" l="l"/>
            <a:pathLst>
              <a:path h="2221716" w="5375815">
                <a:moveTo>
                  <a:pt x="0" y="0"/>
                </a:moveTo>
                <a:lnTo>
                  <a:pt x="5375814" y="0"/>
                </a:lnTo>
                <a:lnTo>
                  <a:pt x="5375814" y="2221715"/>
                </a:lnTo>
                <a:lnTo>
                  <a:pt x="0" y="2221715"/>
                </a:lnTo>
                <a:lnTo>
                  <a:pt x="0" y="0"/>
                </a:lnTo>
                <a:close/>
              </a:path>
            </a:pathLst>
          </a:custGeom>
          <a:blipFill>
            <a:blip r:embed="rId4">
              <a:extLst>
                <a:ext uri="{96DAC541-7B7A-43D3-8B79-37D633B846F1}">
                  <asvg:svgBlip xmlns:asvg="http://schemas.microsoft.com/office/drawing/2016/SVG/main" r:embed="rId5"/>
                </a:ext>
              </a:extLst>
            </a:blip>
            <a:stretch>
              <a:fillRect l="0" t="-106" r="0" b="-106"/>
            </a:stretch>
          </a:blipFill>
        </p:spPr>
      </p:sp>
      <p:sp>
        <p:nvSpPr>
          <p:cNvPr name="Freeform 5" id="5"/>
          <p:cNvSpPr/>
          <p:nvPr/>
        </p:nvSpPr>
        <p:spPr>
          <a:xfrm flipH="false" flipV="false" rot="-1214160">
            <a:off x="13687911" y="7286015"/>
            <a:ext cx="5375815" cy="2221716"/>
          </a:xfrm>
          <a:custGeom>
            <a:avLst/>
            <a:gdLst/>
            <a:ahLst/>
            <a:cxnLst/>
            <a:rect r="r" b="b" t="t" l="l"/>
            <a:pathLst>
              <a:path h="2221716" w="5375815">
                <a:moveTo>
                  <a:pt x="0" y="0"/>
                </a:moveTo>
                <a:lnTo>
                  <a:pt x="5375815" y="0"/>
                </a:lnTo>
                <a:lnTo>
                  <a:pt x="5375815" y="2221716"/>
                </a:lnTo>
                <a:lnTo>
                  <a:pt x="0" y="2221716"/>
                </a:lnTo>
                <a:lnTo>
                  <a:pt x="0" y="0"/>
                </a:lnTo>
                <a:close/>
              </a:path>
            </a:pathLst>
          </a:custGeom>
          <a:blipFill>
            <a:blip r:embed="rId4">
              <a:extLst>
                <a:ext uri="{96DAC541-7B7A-43D3-8B79-37D633B846F1}">
                  <asvg:svgBlip xmlns:asvg="http://schemas.microsoft.com/office/drawing/2016/SVG/main" r:embed="rId5"/>
                </a:ext>
              </a:extLst>
            </a:blip>
            <a:stretch>
              <a:fillRect l="0" t="-106" r="0" b="-106"/>
            </a:stretch>
          </a:blipFill>
        </p:spPr>
      </p:sp>
      <p:sp>
        <p:nvSpPr>
          <p:cNvPr name="Freeform 6" id="6"/>
          <p:cNvSpPr/>
          <p:nvPr/>
        </p:nvSpPr>
        <p:spPr>
          <a:xfrm flipH="false" flipV="false" rot="3969540">
            <a:off x="1245460" y="1762877"/>
            <a:ext cx="802415" cy="996629"/>
          </a:xfrm>
          <a:custGeom>
            <a:avLst/>
            <a:gdLst/>
            <a:ahLst/>
            <a:cxnLst/>
            <a:rect r="r" b="b" t="t" l="l"/>
            <a:pathLst>
              <a:path h="996629" w="802415">
                <a:moveTo>
                  <a:pt x="0" y="0"/>
                </a:moveTo>
                <a:lnTo>
                  <a:pt x="802415" y="0"/>
                </a:lnTo>
                <a:lnTo>
                  <a:pt x="802415" y="996630"/>
                </a:lnTo>
                <a:lnTo>
                  <a:pt x="0" y="996630"/>
                </a:lnTo>
                <a:lnTo>
                  <a:pt x="0" y="0"/>
                </a:lnTo>
                <a:close/>
              </a:path>
            </a:pathLst>
          </a:custGeom>
          <a:blipFill>
            <a:blip r:embed="rId6">
              <a:extLst>
                <a:ext uri="{96DAC541-7B7A-43D3-8B79-37D633B846F1}">
                  <asvg:svgBlip xmlns:asvg="http://schemas.microsoft.com/office/drawing/2016/SVG/main" r:embed="rId7"/>
                </a:ext>
              </a:extLst>
            </a:blip>
            <a:stretch>
              <a:fillRect l="-273" t="0" r="-273" b="0"/>
            </a:stretch>
          </a:blipFill>
        </p:spPr>
      </p:sp>
      <p:sp>
        <p:nvSpPr>
          <p:cNvPr name="Freeform 7" id="7"/>
          <p:cNvSpPr/>
          <p:nvPr/>
        </p:nvSpPr>
        <p:spPr>
          <a:xfrm flipH="false" flipV="false" rot="0">
            <a:off x="2757649" y="5143500"/>
            <a:ext cx="3150718" cy="3718665"/>
          </a:xfrm>
          <a:custGeom>
            <a:avLst/>
            <a:gdLst/>
            <a:ahLst/>
            <a:cxnLst/>
            <a:rect r="r" b="b" t="t" l="l"/>
            <a:pathLst>
              <a:path h="3718665" w="3150718">
                <a:moveTo>
                  <a:pt x="0" y="0"/>
                </a:moveTo>
                <a:lnTo>
                  <a:pt x="3150718" y="0"/>
                </a:lnTo>
                <a:lnTo>
                  <a:pt x="3150718" y="3718665"/>
                </a:lnTo>
                <a:lnTo>
                  <a:pt x="0" y="3718665"/>
                </a:lnTo>
                <a:lnTo>
                  <a:pt x="0" y="0"/>
                </a:lnTo>
                <a:close/>
              </a:path>
            </a:pathLst>
          </a:custGeom>
          <a:blipFill>
            <a:blip r:embed="rId8">
              <a:extLst>
                <a:ext uri="{96DAC541-7B7A-43D3-8B79-37D633B846F1}">
                  <asvg:svgBlip xmlns:asvg="http://schemas.microsoft.com/office/drawing/2016/SVG/main" r:embed="rId9"/>
                </a:ext>
              </a:extLst>
            </a:blip>
            <a:stretch>
              <a:fillRect l="0" t="-42" r="0" b="-42"/>
            </a:stretch>
          </a:blipFill>
        </p:spPr>
      </p:sp>
      <p:sp>
        <p:nvSpPr>
          <p:cNvPr name="Freeform 8" id="8"/>
          <p:cNvSpPr/>
          <p:nvPr/>
        </p:nvSpPr>
        <p:spPr>
          <a:xfrm flipH="false" flipV="false" rot="0">
            <a:off x="11697691" y="1028700"/>
            <a:ext cx="5198955" cy="3317872"/>
          </a:xfrm>
          <a:custGeom>
            <a:avLst/>
            <a:gdLst/>
            <a:ahLst/>
            <a:cxnLst/>
            <a:rect r="r" b="b" t="t" l="l"/>
            <a:pathLst>
              <a:path h="3317872" w="5198955">
                <a:moveTo>
                  <a:pt x="0" y="0"/>
                </a:moveTo>
                <a:lnTo>
                  <a:pt x="5198954" y="0"/>
                </a:lnTo>
                <a:lnTo>
                  <a:pt x="5198954" y="3317872"/>
                </a:lnTo>
                <a:lnTo>
                  <a:pt x="0" y="3317872"/>
                </a:lnTo>
                <a:lnTo>
                  <a:pt x="0" y="0"/>
                </a:lnTo>
                <a:close/>
              </a:path>
            </a:pathLst>
          </a:custGeom>
          <a:blipFill>
            <a:blip r:embed="rId10">
              <a:extLst>
                <a:ext uri="{96DAC541-7B7A-43D3-8B79-37D633B846F1}">
                  <asvg:svgBlip xmlns:asvg="http://schemas.microsoft.com/office/drawing/2016/SVG/main" r:embed="rId11"/>
                </a:ext>
              </a:extLst>
            </a:blip>
            <a:stretch>
              <a:fillRect l="0" t="-222" r="0" b="-223"/>
            </a:stretch>
          </a:blipFill>
        </p:spPr>
      </p:sp>
      <p:sp>
        <p:nvSpPr>
          <p:cNvPr name="TextBox 9" id="9"/>
          <p:cNvSpPr txBox="true"/>
          <p:nvPr/>
        </p:nvSpPr>
        <p:spPr>
          <a:xfrm rot="0">
            <a:off x="2952274" y="2188102"/>
            <a:ext cx="8062131" cy="2079727"/>
          </a:xfrm>
          <a:prstGeom prst="rect">
            <a:avLst/>
          </a:prstGeom>
        </p:spPr>
        <p:txBody>
          <a:bodyPr anchor="t" rtlCol="false" tIns="0" lIns="0" bIns="0" rIns="0">
            <a:spAutoFit/>
          </a:bodyPr>
          <a:lstStyle/>
          <a:p>
            <a:pPr algn="l">
              <a:lnSpc>
                <a:spcPts val="8871"/>
              </a:lnSpc>
            </a:pPr>
            <a:r>
              <a:rPr lang="en-US" sz="9540">
                <a:solidFill>
                  <a:srgbClr val="496592"/>
                </a:solidFill>
                <a:latin typeface="Fredoka"/>
                <a:ea typeface="Fredoka"/>
                <a:cs typeface="Fredoka"/>
                <a:sym typeface="Fredoka"/>
              </a:rPr>
              <a:t>The Role of Teachers</a:t>
            </a:r>
          </a:p>
        </p:txBody>
      </p:sp>
      <p:sp>
        <p:nvSpPr>
          <p:cNvPr name="TextBox 10" id="10"/>
          <p:cNvSpPr txBox="true"/>
          <p:nvPr/>
        </p:nvSpPr>
        <p:spPr>
          <a:xfrm rot="0">
            <a:off x="6607312" y="5192801"/>
            <a:ext cx="7689847" cy="3669363"/>
          </a:xfrm>
          <a:prstGeom prst="rect">
            <a:avLst/>
          </a:prstGeom>
        </p:spPr>
        <p:txBody>
          <a:bodyPr anchor="t" rtlCol="false" tIns="0" lIns="0" bIns="0" rIns="0">
            <a:spAutoFit/>
          </a:bodyPr>
          <a:lstStyle/>
          <a:p>
            <a:pPr algn="l">
              <a:lnSpc>
                <a:spcPts val="3690"/>
              </a:lnSpc>
            </a:pPr>
            <a:r>
              <a:rPr lang="en-US" sz="3728">
                <a:solidFill>
                  <a:srgbClr val="3B6492"/>
                </a:solidFill>
                <a:latin typeface="Itim"/>
                <a:ea typeface="Itim"/>
                <a:cs typeface="Itim"/>
                <a:sym typeface="Itim"/>
              </a:rPr>
              <a:t>Teachers are builders of futures. With patience and dedication, they guide young minds, nurturing critical thinking and empathy. A great teacher doesn’t just transfer knowledge but inspires lifelong curiosity and confidence in every learner.</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75100">
            <a:off x="-3956914" y="5940371"/>
            <a:ext cx="8668322" cy="4838500"/>
          </a:xfrm>
          <a:custGeom>
            <a:avLst/>
            <a:gdLst/>
            <a:ahLst/>
            <a:cxnLst/>
            <a:rect r="r" b="b" t="t" l="l"/>
            <a:pathLst>
              <a:path h="4838500" w="8668322">
                <a:moveTo>
                  <a:pt x="0" y="0"/>
                </a:moveTo>
                <a:lnTo>
                  <a:pt x="8668322" y="0"/>
                </a:lnTo>
                <a:lnTo>
                  <a:pt x="8668322" y="4838500"/>
                </a:lnTo>
                <a:lnTo>
                  <a:pt x="0" y="4838500"/>
                </a:lnTo>
                <a:lnTo>
                  <a:pt x="0" y="0"/>
                </a:lnTo>
                <a:close/>
              </a:path>
            </a:pathLst>
          </a:custGeom>
          <a:blipFill>
            <a:blip r:embed="rId2">
              <a:extLst>
                <a:ext uri="{96DAC541-7B7A-43D3-8B79-37D633B846F1}">
                  <asvg:svgBlip xmlns:asvg="http://schemas.microsoft.com/office/drawing/2016/SVG/main" r:embed="rId3"/>
                </a:ext>
              </a:extLst>
            </a:blip>
            <a:stretch>
              <a:fillRect l="-49" t="0" r="-49" b="0"/>
            </a:stretch>
          </a:blipFill>
        </p:spPr>
      </p:sp>
      <p:sp>
        <p:nvSpPr>
          <p:cNvPr name="Freeform 3" id="3"/>
          <p:cNvSpPr/>
          <p:nvPr/>
        </p:nvSpPr>
        <p:spPr>
          <a:xfrm flipH="false" flipV="false" rot="544320">
            <a:off x="12738773" y="-1831686"/>
            <a:ext cx="7781839" cy="4343686"/>
          </a:xfrm>
          <a:custGeom>
            <a:avLst/>
            <a:gdLst/>
            <a:ahLst/>
            <a:cxnLst/>
            <a:rect r="r" b="b" t="t" l="l"/>
            <a:pathLst>
              <a:path h="4343686" w="7781839">
                <a:moveTo>
                  <a:pt x="0" y="0"/>
                </a:moveTo>
                <a:lnTo>
                  <a:pt x="7781839" y="0"/>
                </a:lnTo>
                <a:lnTo>
                  <a:pt x="7781839" y="4343686"/>
                </a:lnTo>
                <a:lnTo>
                  <a:pt x="0" y="4343686"/>
                </a:lnTo>
                <a:lnTo>
                  <a:pt x="0" y="0"/>
                </a:lnTo>
                <a:close/>
              </a:path>
            </a:pathLst>
          </a:custGeom>
          <a:blipFill>
            <a:blip r:embed="rId2">
              <a:extLst>
                <a:ext uri="{96DAC541-7B7A-43D3-8B79-37D633B846F1}">
                  <asvg:svgBlip xmlns:asvg="http://schemas.microsoft.com/office/drawing/2016/SVG/main" r:embed="rId3"/>
                </a:ext>
              </a:extLst>
            </a:blip>
            <a:stretch>
              <a:fillRect l="0" t="-44" r="0" b="-44"/>
            </a:stretch>
          </a:blipFill>
        </p:spPr>
      </p:sp>
      <p:sp>
        <p:nvSpPr>
          <p:cNvPr name="Freeform 4" id="4"/>
          <p:cNvSpPr/>
          <p:nvPr/>
        </p:nvSpPr>
        <p:spPr>
          <a:xfrm flipH="false" flipV="false" rot="-2227020">
            <a:off x="-1424435" y="7248763"/>
            <a:ext cx="5375815" cy="2221716"/>
          </a:xfrm>
          <a:custGeom>
            <a:avLst/>
            <a:gdLst/>
            <a:ahLst/>
            <a:cxnLst/>
            <a:rect r="r" b="b" t="t" l="l"/>
            <a:pathLst>
              <a:path h="2221716" w="5375815">
                <a:moveTo>
                  <a:pt x="0" y="0"/>
                </a:moveTo>
                <a:lnTo>
                  <a:pt x="5375815" y="0"/>
                </a:lnTo>
                <a:lnTo>
                  <a:pt x="5375815" y="2221716"/>
                </a:lnTo>
                <a:lnTo>
                  <a:pt x="0" y="2221716"/>
                </a:lnTo>
                <a:lnTo>
                  <a:pt x="0" y="0"/>
                </a:lnTo>
                <a:close/>
              </a:path>
            </a:pathLst>
          </a:custGeom>
          <a:blipFill>
            <a:blip r:embed="rId4">
              <a:extLst>
                <a:ext uri="{96DAC541-7B7A-43D3-8B79-37D633B846F1}">
                  <asvg:svgBlip xmlns:asvg="http://schemas.microsoft.com/office/drawing/2016/SVG/main" r:embed="rId5"/>
                </a:ext>
              </a:extLst>
            </a:blip>
            <a:stretch>
              <a:fillRect l="0" t="-106" r="0" b="-106"/>
            </a:stretch>
          </a:blipFill>
        </p:spPr>
      </p:sp>
      <p:sp>
        <p:nvSpPr>
          <p:cNvPr name="Freeform 5" id="5"/>
          <p:cNvSpPr/>
          <p:nvPr/>
        </p:nvSpPr>
        <p:spPr>
          <a:xfrm flipH="false" flipV="false" rot="-1214160">
            <a:off x="13941790" y="279302"/>
            <a:ext cx="5375815" cy="2221716"/>
          </a:xfrm>
          <a:custGeom>
            <a:avLst/>
            <a:gdLst/>
            <a:ahLst/>
            <a:cxnLst/>
            <a:rect r="r" b="b" t="t" l="l"/>
            <a:pathLst>
              <a:path h="2221716" w="5375815">
                <a:moveTo>
                  <a:pt x="0" y="0"/>
                </a:moveTo>
                <a:lnTo>
                  <a:pt x="5375815" y="0"/>
                </a:lnTo>
                <a:lnTo>
                  <a:pt x="5375815" y="2221715"/>
                </a:lnTo>
                <a:lnTo>
                  <a:pt x="0" y="2221715"/>
                </a:lnTo>
                <a:lnTo>
                  <a:pt x="0" y="0"/>
                </a:lnTo>
                <a:close/>
              </a:path>
            </a:pathLst>
          </a:custGeom>
          <a:blipFill>
            <a:blip r:embed="rId4">
              <a:extLst>
                <a:ext uri="{96DAC541-7B7A-43D3-8B79-37D633B846F1}">
                  <asvg:svgBlip xmlns:asvg="http://schemas.microsoft.com/office/drawing/2016/SVG/main" r:embed="rId5"/>
                </a:ext>
              </a:extLst>
            </a:blip>
            <a:stretch>
              <a:fillRect l="0" t="-106" r="0" b="-106"/>
            </a:stretch>
          </a:blipFill>
        </p:spPr>
      </p:sp>
      <p:sp>
        <p:nvSpPr>
          <p:cNvPr name="Freeform 6" id="6"/>
          <p:cNvSpPr/>
          <p:nvPr/>
        </p:nvSpPr>
        <p:spPr>
          <a:xfrm flipH="false" flipV="false" rot="3969540">
            <a:off x="16588997" y="4076795"/>
            <a:ext cx="802415" cy="996629"/>
          </a:xfrm>
          <a:custGeom>
            <a:avLst/>
            <a:gdLst/>
            <a:ahLst/>
            <a:cxnLst/>
            <a:rect r="r" b="b" t="t" l="l"/>
            <a:pathLst>
              <a:path h="996629" w="802415">
                <a:moveTo>
                  <a:pt x="0" y="0"/>
                </a:moveTo>
                <a:lnTo>
                  <a:pt x="802415" y="0"/>
                </a:lnTo>
                <a:lnTo>
                  <a:pt x="802415" y="996630"/>
                </a:lnTo>
                <a:lnTo>
                  <a:pt x="0" y="996630"/>
                </a:lnTo>
                <a:lnTo>
                  <a:pt x="0" y="0"/>
                </a:lnTo>
                <a:close/>
              </a:path>
            </a:pathLst>
          </a:custGeom>
          <a:blipFill>
            <a:blip r:embed="rId6">
              <a:extLst>
                <a:ext uri="{96DAC541-7B7A-43D3-8B79-37D633B846F1}">
                  <asvg:svgBlip xmlns:asvg="http://schemas.microsoft.com/office/drawing/2016/SVG/main" r:embed="rId7"/>
                </a:ext>
              </a:extLst>
            </a:blip>
            <a:stretch>
              <a:fillRect l="-273" t="0" r="-273" b="0"/>
            </a:stretch>
          </a:blipFill>
        </p:spPr>
      </p:sp>
      <p:sp>
        <p:nvSpPr>
          <p:cNvPr name="Freeform 7" id="7"/>
          <p:cNvSpPr/>
          <p:nvPr/>
        </p:nvSpPr>
        <p:spPr>
          <a:xfrm flipH="false" flipV="false" rot="3969540">
            <a:off x="1245460" y="4076795"/>
            <a:ext cx="802415" cy="996629"/>
          </a:xfrm>
          <a:custGeom>
            <a:avLst/>
            <a:gdLst/>
            <a:ahLst/>
            <a:cxnLst/>
            <a:rect r="r" b="b" t="t" l="l"/>
            <a:pathLst>
              <a:path h="996629" w="802415">
                <a:moveTo>
                  <a:pt x="0" y="0"/>
                </a:moveTo>
                <a:lnTo>
                  <a:pt x="802415" y="0"/>
                </a:lnTo>
                <a:lnTo>
                  <a:pt x="802415" y="996630"/>
                </a:lnTo>
                <a:lnTo>
                  <a:pt x="0" y="996630"/>
                </a:lnTo>
                <a:lnTo>
                  <a:pt x="0" y="0"/>
                </a:lnTo>
                <a:close/>
              </a:path>
            </a:pathLst>
          </a:custGeom>
          <a:blipFill>
            <a:blip r:embed="rId6">
              <a:extLst>
                <a:ext uri="{96DAC541-7B7A-43D3-8B79-37D633B846F1}">
                  <asvg:svgBlip xmlns:asvg="http://schemas.microsoft.com/office/drawing/2016/SVG/main" r:embed="rId7"/>
                </a:ext>
              </a:extLst>
            </a:blip>
            <a:stretch>
              <a:fillRect l="-273" t="0" r="-273" b="0"/>
            </a:stretch>
          </a:blipFill>
        </p:spPr>
      </p:sp>
      <p:sp>
        <p:nvSpPr>
          <p:cNvPr name="Freeform 8" id="8"/>
          <p:cNvSpPr/>
          <p:nvPr/>
        </p:nvSpPr>
        <p:spPr>
          <a:xfrm flipH="false" flipV="false" rot="-480540">
            <a:off x="14122889" y="7207148"/>
            <a:ext cx="3625558" cy="2841117"/>
          </a:xfrm>
          <a:custGeom>
            <a:avLst/>
            <a:gdLst/>
            <a:ahLst/>
            <a:cxnLst/>
            <a:rect r="r" b="b" t="t" l="l"/>
            <a:pathLst>
              <a:path h="2841117" w="3625558">
                <a:moveTo>
                  <a:pt x="0" y="0"/>
                </a:moveTo>
                <a:lnTo>
                  <a:pt x="3625558" y="0"/>
                </a:lnTo>
                <a:lnTo>
                  <a:pt x="3625558" y="2841117"/>
                </a:lnTo>
                <a:lnTo>
                  <a:pt x="0" y="2841117"/>
                </a:lnTo>
                <a:lnTo>
                  <a:pt x="0" y="0"/>
                </a:lnTo>
                <a:close/>
              </a:path>
            </a:pathLst>
          </a:custGeom>
          <a:blipFill>
            <a:blip r:embed="rId8">
              <a:extLst>
                <a:ext uri="{96DAC541-7B7A-43D3-8B79-37D633B846F1}">
                  <asvg:svgBlip xmlns:asvg="http://schemas.microsoft.com/office/drawing/2016/SVG/main" r:embed="rId9"/>
                </a:ext>
              </a:extLst>
            </a:blip>
            <a:stretch>
              <a:fillRect l="0" t="-407" r="0" b="-407"/>
            </a:stretch>
          </a:blipFill>
        </p:spPr>
      </p:sp>
      <p:sp>
        <p:nvSpPr>
          <p:cNvPr name="Freeform 9" id="9"/>
          <p:cNvSpPr/>
          <p:nvPr/>
        </p:nvSpPr>
        <p:spPr>
          <a:xfrm flipH="false" flipV="false" rot="333360">
            <a:off x="1306192" y="1099756"/>
            <a:ext cx="3056277" cy="3335226"/>
          </a:xfrm>
          <a:custGeom>
            <a:avLst/>
            <a:gdLst/>
            <a:ahLst/>
            <a:cxnLst/>
            <a:rect r="r" b="b" t="t" l="l"/>
            <a:pathLst>
              <a:path h="3335226" w="3056277">
                <a:moveTo>
                  <a:pt x="0" y="0"/>
                </a:moveTo>
                <a:lnTo>
                  <a:pt x="3056277" y="0"/>
                </a:lnTo>
                <a:lnTo>
                  <a:pt x="3056277" y="3335227"/>
                </a:lnTo>
                <a:lnTo>
                  <a:pt x="0" y="3335227"/>
                </a:lnTo>
                <a:lnTo>
                  <a:pt x="0" y="0"/>
                </a:lnTo>
                <a:close/>
              </a:path>
            </a:pathLst>
          </a:custGeom>
          <a:blipFill>
            <a:blip r:embed="rId10">
              <a:extLst>
                <a:ext uri="{96DAC541-7B7A-43D3-8B79-37D633B846F1}">
                  <asvg:svgBlip xmlns:asvg="http://schemas.microsoft.com/office/drawing/2016/SVG/main" r:embed="rId11"/>
                </a:ext>
              </a:extLst>
            </a:blip>
            <a:stretch>
              <a:fillRect l="0" t="-243" r="0" b="-242"/>
            </a:stretch>
          </a:blipFill>
        </p:spPr>
      </p:sp>
      <p:sp>
        <p:nvSpPr>
          <p:cNvPr name="TextBox 10" id="10"/>
          <p:cNvSpPr txBox="true"/>
          <p:nvPr/>
        </p:nvSpPr>
        <p:spPr>
          <a:xfrm rot="0">
            <a:off x="4790332" y="5404885"/>
            <a:ext cx="8707336" cy="2747381"/>
          </a:xfrm>
          <a:prstGeom prst="rect">
            <a:avLst/>
          </a:prstGeom>
        </p:spPr>
        <p:txBody>
          <a:bodyPr anchor="t" rtlCol="false" tIns="0" lIns="0" bIns="0" rIns="0">
            <a:spAutoFit/>
          </a:bodyPr>
          <a:lstStyle/>
          <a:p>
            <a:pPr algn="ctr">
              <a:lnSpc>
                <a:spcPts val="3690"/>
              </a:lnSpc>
            </a:pPr>
            <a:r>
              <a:rPr lang="en-US" sz="3728">
                <a:solidFill>
                  <a:srgbClr val="3B6492"/>
                </a:solidFill>
                <a:latin typeface="Itim"/>
                <a:ea typeface="Itim"/>
                <a:cs typeface="Itim"/>
                <a:sym typeface="Itim"/>
              </a:rPr>
              <a:t>Excellence is a journey, not a destination. Every skill mastered and every lesson learned adds to our growth. The pursuit of improvement fuels our potential, reminding us that learning continues long after graduation.</a:t>
            </a:r>
          </a:p>
        </p:txBody>
      </p:sp>
      <p:sp>
        <p:nvSpPr>
          <p:cNvPr name="TextBox 11" id="11"/>
          <p:cNvSpPr txBox="true"/>
          <p:nvPr/>
        </p:nvSpPr>
        <p:spPr>
          <a:xfrm rot="0">
            <a:off x="4516755" y="2569969"/>
            <a:ext cx="9254500" cy="2079727"/>
          </a:xfrm>
          <a:prstGeom prst="rect">
            <a:avLst/>
          </a:prstGeom>
        </p:spPr>
        <p:txBody>
          <a:bodyPr anchor="t" rtlCol="false" tIns="0" lIns="0" bIns="0" rIns="0">
            <a:spAutoFit/>
          </a:bodyPr>
          <a:lstStyle/>
          <a:p>
            <a:pPr algn="ctr">
              <a:lnSpc>
                <a:spcPts val="8871"/>
              </a:lnSpc>
            </a:pPr>
            <a:r>
              <a:rPr lang="en-US" sz="9540">
                <a:solidFill>
                  <a:srgbClr val="496592"/>
                </a:solidFill>
                <a:latin typeface="Fredoka"/>
                <a:ea typeface="Fredoka"/>
                <a:cs typeface="Fredoka"/>
                <a:sym typeface="Fredoka"/>
              </a:rPr>
              <a:t>Continuous Improvement</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75100">
            <a:off x="-3305461" y="-671427"/>
            <a:ext cx="8668322" cy="4838500"/>
          </a:xfrm>
          <a:custGeom>
            <a:avLst/>
            <a:gdLst/>
            <a:ahLst/>
            <a:cxnLst/>
            <a:rect r="r" b="b" t="t" l="l"/>
            <a:pathLst>
              <a:path h="4838500" w="8668322">
                <a:moveTo>
                  <a:pt x="0" y="0"/>
                </a:moveTo>
                <a:lnTo>
                  <a:pt x="8668322" y="0"/>
                </a:lnTo>
                <a:lnTo>
                  <a:pt x="8668322" y="4838500"/>
                </a:lnTo>
                <a:lnTo>
                  <a:pt x="0" y="4838500"/>
                </a:lnTo>
                <a:lnTo>
                  <a:pt x="0" y="0"/>
                </a:lnTo>
                <a:close/>
              </a:path>
            </a:pathLst>
          </a:custGeom>
          <a:blipFill>
            <a:blip r:embed="rId2">
              <a:extLst>
                <a:ext uri="{96DAC541-7B7A-43D3-8B79-37D633B846F1}">
                  <asvg:svgBlip xmlns:asvg="http://schemas.microsoft.com/office/drawing/2016/SVG/main" r:embed="rId3"/>
                </a:ext>
              </a:extLst>
            </a:blip>
            <a:stretch>
              <a:fillRect l="-49" t="0" r="-49" b="0"/>
            </a:stretch>
          </a:blipFill>
        </p:spPr>
      </p:sp>
      <p:sp>
        <p:nvSpPr>
          <p:cNvPr name="Freeform 3" id="3"/>
          <p:cNvSpPr/>
          <p:nvPr/>
        </p:nvSpPr>
        <p:spPr>
          <a:xfrm flipH="false" flipV="false" rot="-2227020">
            <a:off x="203578" y="1236297"/>
            <a:ext cx="5375815" cy="2221716"/>
          </a:xfrm>
          <a:custGeom>
            <a:avLst/>
            <a:gdLst/>
            <a:ahLst/>
            <a:cxnLst/>
            <a:rect r="r" b="b" t="t" l="l"/>
            <a:pathLst>
              <a:path h="2221716" w="5375815">
                <a:moveTo>
                  <a:pt x="0" y="0"/>
                </a:moveTo>
                <a:lnTo>
                  <a:pt x="5375815" y="0"/>
                </a:lnTo>
                <a:lnTo>
                  <a:pt x="5375815" y="2221716"/>
                </a:lnTo>
                <a:lnTo>
                  <a:pt x="0" y="2221716"/>
                </a:lnTo>
                <a:lnTo>
                  <a:pt x="0" y="0"/>
                </a:lnTo>
                <a:close/>
              </a:path>
            </a:pathLst>
          </a:custGeom>
          <a:blipFill>
            <a:blip r:embed="rId4">
              <a:extLst>
                <a:ext uri="{96DAC541-7B7A-43D3-8B79-37D633B846F1}">
                  <asvg:svgBlip xmlns:asvg="http://schemas.microsoft.com/office/drawing/2016/SVG/main" r:embed="rId5"/>
                </a:ext>
              </a:extLst>
            </a:blip>
            <a:stretch>
              <a:fillRect l="0" t="-106" r="0" b="-106"/>
            </a:stretch>
          </a:blipFill>
        </p:spPr>
      </p:sp>
      <p:sp>
        <p:nvSpPr>
          <p:cNvPr name="Freeform 4" id="4"/>
          <p:cNvSpPr/>
          <p:nvPr/>
        </p:nvSpPr>
        <p:spPr>
          <a:xfrm flipH="false" flipV="false" rot="-2227020">
            <a:off x="15065264" y="7585653"/>
            <a:ext cx="5375815" cy="2221716"/>
          </a:xfrm>
          <a:custGeom>
            <a:avLst/>
            <a:gdLst/>
            <a:ahLst/>
            <a:cxnLst/>
            <a:rect r="r" b="b" t="t" l="l"/>
            <a:pathLst>
              <a:path h="2221716" w="5375815">
                <a:moveTo>
                  <a:pt x="0" y="0"/>
                </a:moveTo>
                <a:lnTo>
                  <a:pt x="5375815" y="0"/>
                </a:lnTo>
                <a:lnTo>
                  <a:pt x="5375815" y="2221716"/>
                </a:lnTo>
                <a:lnTo>
                  <a:pt x="0" y="2221716"/>
                </a:lnTo>
                <a:lnTo>
                  <a:pt x="0" y="0"/>
                </a:lnTo>
                <a:close/>
              </a:path>
            </a:pathLst>
          </a:custGeom>
          <a:blipFill>
            <a:blip r:embed="rId4">
              <a:extLst>
                <a:ext uri="{96DAC541-7B7A-43D3-8B79-37D633B846F1}">
                  <asvg:svgBlip xmlns:asvg="http://schemas.microsoft.com/office/drawing/2016/SVG/main" r:embed="rId5"/>
                </a:ext>
              </a:extLst>
            </a:blip>
            <a:stretch>
              <a:fillRect l="0" t="-106" r="0" b="-106"/>
            </a:stretch>
          </a:blipFill>
        </p:spPr>
      </p:sp>
      <p:sp>
        <p:nvSpPr>
          <p:cNvPr name="TextBox 5" id="5"/>
          <p:cNvSpPr txBox="true"/>
          <p:nvPr/>
        </p:nvSpPr>
        <p:spPr>
          <a:xfrm rot="0">
            <a:off x="7146198" y="2492816"/>
            <a:ext cx="9254500" cy="2079727"/>
          </a:xfrm>
          <a:prstGeom prst="rect">
            <a:avLst/>
          </a:prstGeom>
        </p:spPr>
        <p:txBody>
          <a:bodyPr anchor="t" rtlCol="false" tIns="0" lIns="0" bIns="0" rIns="0">
            <a:spAutoFit/>
          </a:bodyPr>
          <a:lstStyle/>
          <a:p>
            <a:pPr algn="ctr">
              <a:lnSpc>
                <a:spcPts val="8871"/>
              </a:lnSpc>
            </a:pPr>
            <a:r>
              <a:rPr lang="en-US" sz="9540">
                <a:solidFill>
                  <a:srgbClr val="496592"/>
                </a:solidFill>
                <a:latin typeface="Fredoka"/>
                <a:ea typeface="Fredoka"/>
                <a:cs typeface="Fredoka"/>
                <a:sym typeface="Fredoka"/>
              </a:rPr>
              <a:t>Graduation and New Beginnings</a:t>
            </a:r>
          </a:p>
        </p:txBody>
      </p:sp>
      <p:sp>
        <p:nvSpPr>
          <p:cNvPr name="Freeform 6" id="6"/>
          <p:cNvSpPr/>
          <p:nvPr/>
        </p:nvSpPr>
        <p:spPr>
          <a:xfrm flipH="false" flipV="false" rot="3969540">
            <a:off x="16240135" y="1098775"/>
            <a:ext cx="802415" cy="996629"/>
          </a:xfrm>
          <a:custGeom>
            <a:avLst/>
            <a:gdLst/>
            <a:ahLst/>
            <a:cxnLst/>
            <a:rect r="r" b="b" t="t" l="l"/>
            <a:pathLst>
              <a:path h="996629" w="802415">
                <a:moveTo>
                  <a:pt x="0" y="0"/>
                </a:moveTo>
                <a:lnTo>
                  <a:pt x="802414" y="0"/>
                </a:lnTo>
                <a:lnTo>
                  <a:pt x="802414" y="996630"/>
                </a:lnTo>
                <a:lnTo>
                  <a:pt x="0" y="996630"/>
                </a:lnTo>
                <a:lnTo>
                  <a:pt x="0" y="0"/>
                </a:lnTo>
                <a:close/>
              </a:path>
            </a:pathLst>
          </a:custGeom>
          <a:blipFill>
            <a:blip r:embed="rId6">
              <a:extLst>
                <a:ext uri="{96DAC541-7B7A-43D3-8B79-37D633B846F1}">
                  <asvg:svgBlip xmlns:asvg="http://schemas.microsoft.com/office/drawing/2016/SVG/main" r:embed="rId7"/>
                </a:ext>
              </a:extLst>
            </a:blip>
            <a:stretch>
              <a:fillRect l="-273" t="0" r="-273" b="0"/>
            </a:stretch>
          </a:blipFill>
        </p:spPr>
      </p:sp>
      <p:sp>
        <p:nvSpPr>
          <p:cNvPr name="Freeform 7" id="7"/>
          <p:cNvSpPr/>
          <p:nvPr/>
        </p:nvSpPr>
        <p:spPr>
          <a:xfrm flipH="false" flipV="false" rot="3969540">
            <a:off x="5940962" y="3788254"/>
            <a:ext cx="802415" cy="996629"/>
          </a:xfrm>
          <a:custGeom>
            <a:avLst/>
            <a:gdLst/>
            <a:ahLst/>
            <a:cxnLst/>
            <a:rect r="r" b="b" t="t" l="l"/>
            <a:pathLst>
              <a:path h="996629" w="802415">
                <a:moveTo>
                  <a:pt x="0" y="0"/>
                </a:moveTo>
                <a:lnTo>
                  <a:pt x="802414" y="0"/>
                </a:lnTo>
                <a:lnTo>
                  <a:pt x="802414" y="996630"/>
                </a:lnTo>
                <a:lnTo>
                  <a:pt x="0" y="996630"/>
                </a:lnTo>
                <a:lnTo>
                  <a:pt x="0" y="0"/>
                </a:lnTo>
                <a:close/>
              </a:path>
            </a:pathLst>
          </a:custGeom>
          <a:blipFill>
            <a:blip r:embed="rId6">
              <a:extLst>
                <a:ext uri="{96DAC541-7B7A-43D3-8B79-37D633B846F1}">
                  <asvg:svgBlip xmlns:asvg="http://schemas.microsoft.com/office/drawing/2016/SVG/main" r:embed="rId7"/>
                </a:ext>
              </a:extLst>
            </a:blip>
            <a:stretch>
              <a:fillRect l="-273" t="0" r="-273" b="0"/>
            </a:stretch>
          </a:blipFill>
        </p:spPr>
      </p:sp>
      <p:sp>
        <p:nvSpPr>
          <p:cNvPr name="Freeform 8" id="8"/>
          <p:cNvSpPr/>
          <p:nvPr/>
        </p:nvSpPr>
        <p:spPr>
          <a:xfrm flipH="false" flipV="false" rot="0">
            <a:off x="1511017" y="5140938"/>
            <a:ext cx="4544959" cy="4734335"/>
          </a:xfrm>
          <a:custGeom>
            <a:avLst/>
            <a:gdLst/>
            <a:ahLst/>
            <a:cxnLst/>
            <a:rect r="r" b="b" t="t" l="l"/>
            <a:pathLst>
              <a:path h="4734335" w="4544959">
                <a:moveTo>
                  <a:pt x="0" y="0"/>
                </a:moveTo>
                <a:lnTo>
                  <a:pt x="4544959" y="0"/>
                </a:lnTo>
                <a:lnTo>
                  <a:pt x="4544959" y="4734334"/>
                </a:lnTo>
                <a:lnTo>
                  <a:pt x="0" y="4734334"/>
                </a:lnTo>
                <a:lnTo>
                  <a:pt x="0" y="0"/>
                </a:lnTo>
                <a:close/>
              </a:path>
            </a:pathLst>
          </a:custGeom>
          <a:blipFill>
            <a:blip r:embed="rId8">
              <a:extLst>
                <a:ext uri="{96DAC541-7B7A-43D3-8B79-37D633B846F1}">
                  <asvg:svgBlip xmlns:asvg="http://schemas.microsoft.com/office/drawing/2016/SVG/main" r:embed="rId9"/>
                </a:ext>
              </a:extLst>
            </a:blip>
            <a:stretch>
              <a:fillRect l="0" t="-8" r="0" b="-8"/>
            </a:stretch>
          </a:blipFill>
        </p:spPr>
      </p:sp>
      <p:sp>
        <p:nvSpPr>
          <p:cNvPr name="TextBox 9" id="9"/>
          <p:cNvSpPr txBox="true"/>
          <p:nvPr/>
        </p:nvSpPr>
        <p:spPr>
          <a:xfrm rot="0">
            <a:off x="7523521" y="5293338"/>
            <a:ext cx="8499862" cy="2747381"/>
          </a:xfrm>
          <a:prstGeom prst="rect">
            <a:avLst/>
          </a:prstGeom>
        </p:spPr>
        <p:txBody>
          <a:bodyPr anchor="t" rtlCol="false" tIns="0" lIns="0" bIns="0" rIns="0">
            <a:spAutoFit/>
          </a:bodyPr>
          <a:lstStyle/>
          <a:p>
            <a:pPr algn="ctr">
              <a:lnSpc>
                <a:spcPts val="3690"/>
              </a:lnSpc>
            </a:pPr>
            <a:r>
              <a:rPr lang="en-US" sz="3728">
                <a:solidFill>
                  <a:srgbClr val="3B6492"/>
                </a:solidFill>
                <a:latin typeface="Itim"/>
                <a:ea typeface="Itim"/>
                <a:cs typeface="Itim"/>
                <a:sym typeface="Itim"/>
              </a:rPr>
              <a:t>Graduation marks both completion and commencement—a celebration of progress and a step into the unknown. Each student leaves with lessons, memories, and the courage to shape their next chapter with passion and purpose.</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75100">
            <a:off x="-3529413" y="2834850"/>
            <a:ext cx="6235446" cy="3480511"/>
          </a:xfrm>
          <a:custGeom>
            <a:avLst/>
            <a:gdLst/>
            <a:ahLst/>
            <a:cxnLst/>
            <a:rect r="r" b="b" t="t" l="l"/>
            <a:pathLst>
              <a:path h="3480511" w="6235446">
                <a:moveTo>
                  <a:pt x="0" y="0"/>
                </a:moveTo>
                <a:lnTo>
                  <a:pt x="6235446" y="0"/>
                </a:lnTo>
                <a:lnTo>
                  <a:pt x="6235446" y="3480511"/>
                </a:lnTo>
                <a:lnTo>
                  <a:pt x="0" y="3480511"/>
                </a:lnTo>
                <a:lnTo>
                  <a:pt x="0" y="0"/>
                </a:lnTo>
                <a:close/>
              </a:path>
            </a:pathLst>
          </a:custGeom>
          <a:blipFill>
            <a:blip r:embed="rId2">
              <a:extLst>
                <a:ext uri="{96DAC541-7B7A-43D3-8B79-37D633B846F1}">
                  <asvg:svgBlip xmlns:asvg="http://schemas.microsoft.com/office/drawing/2016/SVG/main" r:embed="rId3"/>
                </a:ext>
              </a:extLst>
            </a:blip>
            <a:stretch>
              <a:fillRect l="0" t="-53" r="0" b="-53"/>
            </a:stretch>
          </a:blipFill>
        </p:spPr>
      </p:sp>
      <p:sp>
        <p:nvSpPr>
          <p:cNvPr name="Freeform 3" id="3"/>
          <p:cNvSpPr/>
          <p:nvPr/>
        </p:nvSpPr>
        <p:spPr>
          <a:xfrm flipH="true" flipV="false" rot="-108960">
            <a:off x="14141577" y="-598141"/>
            <a:ext cx="6235446" cy="3480511"/>
          </a:xfrm>
          <a:custGeom>
            <a:avLst/>
            <a:gdLst/>
            <a:ahLst/>
            <a:cxnLst/>
            <a:rect r="r" b="b" t="t" l="l"/>
            <a:pathLst>
              <a:path h="3480511" w="6235446">
                <a:moveTo>
                  <a:pt x="6235446" y="0"/>
                </a:moveTo>
                <a:lnTo>
                  <a:pt x="0" y="0"/>
                </a:lnTo>
                <a:lnTo>
                  <a:pt x="0" y="3480511"/>
                </a:lnTo>
                <a:lnTo>
                  <a:pt x="6235446" y="3480511"/>
                </a:lnTo>
                <a:lnTo>
                  <a:pt x="6235446" y="0"/>
                </a:lnTo>
                <a:close/>
              </a:path>
            </a:pathLst>
          </a:custGeom>
          <a:blipFill>
            <a:blip r:embed="rId2">
              <a:extLst>
                <a:ext uri="{96DAC541-7B7A-43D3-8B79-37D633B846F1}">
                  <asvg:svgBlip xmlns:asvg="http://schemas.microsoft.com/office/drawing/2016/SVG/main" r:embed="rId3"/>
                </a:ext>
              </a:extLst>
            </a:blip>
            <a:stretch>
              <a:fillRect l="0" t="-53" r="0" b="-53"/>
            </a:stretch>
          </a:blipFill>
        </p:spPr>
      </p:sp>
      <p:sp>
        <p:nvSpPr>
          <p:cNvPr name="Freeform 4" id="4"/>
          <p:cNvSpPr/>
          <p:nvPr/>
        </p:nvSpPr>
        <p:spPr>
          <a:xfrm flipH="false" flipV="false" rot="-2227020">
            <a:off x="-1866328" y="8471621"/>
            <a:ext cx="5375815" cy="2221716"/>
          </a:xfrm>
          <a:custGeom>
            <a:avLst/>
            <a:gdLst/>
            <a:ahLst/>
            <a:cxnLst/>
            <a:rect r="r" b="b" t="t" l="l"/>
            <a:pathLst>
              <a:path h="2221716" w="5375815">
                <a:moveTo>
                  <a:pt x="0" y="0"/>
                </a:moveTo>
                <a:lnTo>
                  <a:pt x="5375814" y="0"/>
                </a:lnTo>
                <a:lnTo>
                  <a:pt x="5375814" y="2221715"/>
                </a:lnTo>
                <a:lnTo>
                  <a:pt x="0" y="2221715"/>
                </a:lnTo>
                <a:lnTo>
                  <a:pt x="0" y="0"/>
                </a:lnTo>
                <a:close/>
              </a:path>
            </a:pathLst>
          </a:custGeom>
          <a:blipFill>
            <a:blip r:embed="rId4">
              <a:extLst>
                <a:ext uri="{96DAC541-7B7A-43D3-8B79-37D633B846F1}">
                  <asvg:svgBlip xmlns:asvg="http://schemas.microsoft.com/office/drawing/2016/SVG/main" r:embed="rId5"/>
                </a:ext>
              </a:extLst>
            </a:blip>
            <a:stretch>
              <a:fillRect l="0" t="-106" r="0" b="-106"/>
            </a:stretch>
          </a:blipFill>
        </p:spPr>
      </p:sp>
      <p:sp>
        <p:nvSpPr>
          <p:cNvPr name="Freeform 5" id="5"/>
          <p:cNvSpPr/>
          <p:nvPr/>
        </p:nvSpPr>
        <p:spPr>
          <a:xfrm flipH="false" flipV="false" rot="-1214160">
            <a:off x="13687911" y="7286015"/>
            <a:ext cx="5375815" cy="2221716"/>
          </a:xfrm>
          <a:custGeom>
            <a:avLst/>
            <a:gdLst/>
            <a:ahLst/>
            <a:cxnLst/>
            <a:rect r="r" b="b" t="t" l="l"/>
            <a:pathLst>
              <a:path h="2221716" w="5375815">
                <a:moveTo>
                  <a:pt x="0" y="0"/>
                </a:moveTo>
                <a:lnTo>
                  <a:pt x="5375815" y="0"/>
                </a:lnTo>
                <a:lnTo>
                  <a:pt x="5375815" y="2221716"/>
                </a:lnTo>
                <a:lnTo>
                  <a:pt x="0" y="2221716"/>
                </a:lnTo>
                <a:lnTo>
                  <a:pt x="0" y="0"/>
                </a:lnTo>
                <a:close/>
              </a:path>
            </a:pathLst>
          </a:custGeom>
          <a:blipFill>
            <a:blip r:embed="rId4">
              <a:extLst>
                <a:ext uri="{96DAC541-7B7A-43D3-8B79-37D633B846F1}">
                  <asvg:svgBlip xmlns:asvg="http://schemas.microsoft.com/office/drawing/2016/SVG/main" r:embed="rId5"/>
                </a:ext>
              </a:extLst>
            </a:blip>
            <a:stretch>
              <a:fillRect l="0" t="-106" r="0" b="-106"/>
            </a:stretch>
          </a:blipFill>
        </p:spPr>
      </p:sp>
      <p:sp>
        <p:nvSpPr>
          <p:cNvPr name="Freeform 6" id="6"/>
          <p:cNvSpPr/>
          <p:nvPr/>
        </p:nvSpPr>
        <p:spPr>
          <a:xfrm flipH="false" flipV="false" rot="3969540">
            <a:off x="1245460" y="1762877"/>
            <a:ext cx="802415" cy="996629"/>
          </a:xfrm>
          <a:custGeom>
            <a:avLst/>
            <a:gdLst/>
            <a:ahLst/>
            <a:cxnLst/>
            <a:rect r="r" b="b" t="t" l="l"/>
            <a:pathLst>
              <a:path h="996629" w="802415">
                <a:moveTo>
                  <a:pt x="0" y="0"/>
                </a:moveTo>
                <a:lnTo>
                  <a:pt x="802415" y="0"/>
                </a:lnTo>
                <a:lnTo>
                  <a:pt x="802415" y="996630"/>
                </a:lnTo>
                <a:lnTo>
                  <a:pt x="0" y="996630"/>
                </a:lnTo>
                <a:lnTo>
                  <a:pt x="0" y="0"/>
                </a:lnTo>
                <a:close/>
              </a:path>
            </a:pathLst>
          </a:custGeom>
          <a:blipFill>
            <a:blip r:embed="rId6">
              <a:extLst>
                <a:ext uri="{96DAC541-7B7A-43D3-8B79-37D633B846F1}">
                  <asvg:svgBlip xmlns:asvg="http://schemas.microsoft.com/office/drawing/2016/SVG/main" r:embed="rId7"/>
                </a:ext>
              </a:extLst>
            </a:blip>
            <a:stretch>
              <a:fillRect l="-273" t="0" r="-273" b="0"/>
            </a:stretch>
          </a:blipFill>
        </p:spPr>
      </p:sp>
      <p:sp>
        <p:nvSpPr>
          <p:cNvPr name="Freeform 7" id="7"/>
          <p:cNvSpPr/>
          <p:nvPr/>
        </p:nvSpPr>
        <p:spPr>
          <a:xfrm flipH="false" flipV="false" rot="0">
            <a:off x="2264626" y="4989119"/>
            <a:ext cx="3416989" cy="3642141"/>
          </a:xfrm>
          <a:custGeom>
            <a:avLst/>
            <a:gdLst/>
            <a:ahLst/>
            <a:cxnLst/>
            <a:rect r="r" b="b" t="t" l="l"/>
            <a:pathLst>
              <a:path h="3642141" w="3416989">
                <a:moveTo>
                  <a:pt x="0" y="0"/>
                </a:moveTo>
                <a:lnTo>
                  <a:pt x="3416989" y="0"/>
                </a:lnTo>
                <a:lnTo>
                  <a:pt x="3416989" y="3642141"/>
                </a:lnTo>
                <a:lnTo>
                  <a:pt x="0" y="3642141"/>
                </a:lnTo>
                <a:lnTo>
                  <a:pt x="0" y="0"/>
                </a:lnTo>
                <a:close/>
              </a:path>
            </a:pathLst>
          </a:custGeom>
          <a:blipFill>
            <a:blip r:embed="rId8">
              <a:extLst>
                <a:ext uri="{96DAC541-7B7A-43D3-8B79-37D633B846F1}">
                  <asvg:svgBlip xmlns:asvg="http://schemas.microsoft.com/office/drawing/2016/SVG/main" r:embed="rId9"/>
                </a:ext>
              </a:extLst>
            </a:blip>
            <a:stretch>
              <a:fillRect l="0" t="-44" r="0" b="-45"/>
            </a:stretch>
          </a:blipFill>
        </p:spPr>
      </p:sp>
      <p:sp>
        <p:nvSpPr>
          <p:cNvPr name="Freeform 8" id="8"/>
          <p:cNvSpPr/>
          <p:nvPr/>
        </p:nvSpPr>
        <p:spPr>
          <a:xfrm flipH="false" flipV="false" rot="0">
            <a:off x="13336391" y="1315002"/>
            <a:ext cx="3302137" cy="3260112"/>
          </a:xfrm>
          <a:custGeom>
            <a:avLst/>
            <a:gdLst/>
            <a:ahLst/>
            <a:cxnLst/>
            <a:rect r="r" b="b" t="t" l="l"/>
            <a:pathLst>
              <a:path h="3260112" w="3302137">
                <a:moveTo>
                  <a:pt x="0" y="0"/>
                </a:moveTo>
                <a:lnTo>
                  <a:pt x="3302136" y="0"/>
                </a:lnTo>
                <a:lnTo>
                  <a:pt x="3302136" y="3260113"/>
                </a:lnTo>
                <a:lnTo>
                  <a:pt x="0" y="3260113"/>
                </a:lnTo>
                <a:lnTo>
                  <a:pt x="0" y="0"/>
                </a:lnTo>
                <a:close/>
              </a:path>
            </a:pathLst>
          </a:custGeom>
          <a:blipFill>
            <a:blip r:embed="rId10">
              <a:extLst>
                <a:ext uri="{96DAC541-7B7A-43D3-8B79-37D633B846F1}">
                  <asvg:svgBlip xmlns:asvg="http://schemas.microsoft.com/office/drawing/2016/SVG/main" r:embed="rId11"/>
                </a:ext>
              </a:extLst>
            </a:blip>
            <a:stretch>
              <a:fillRect l="-83" t="0" r="-83" b="0"/>
            </a:stretch>
          </a:blipFill>
        </p:spPr>
      </p:sp>
      <p:sp>
        <p:nvSpPr>
          <p:cNvPr name="TextBox 9" id="9"/>
          <p:cNvSpPr txBox="true"/>
          <p:nvPr/>
        </p:nvSpPr>
        <p:spPr>
          <a:xfrm rot="0">
            <a:off x="2952274" y="2188102"/>
            <a:ext cx="9254500" cy="2079727"/>
          </a:xfrm>
          <a:prstGeom prst="rect">
            <a:avLst/>
          </a:prstGeom>
        </p:spPr>
        <p:txBody>
          <a:bodyPr anchor="t" rtlCol="false" tIns="0" lIns="0" bIns="0" rIns="0">
            <a:spAutoFit/>
          </a:bodyPr>
          <a:lstStyle/>
          <a:p>
            <a:pPr algn="l">
              <a:lnSpc>
                <a:spcPts val="8871"/>
              </a:lnSpc>
            </a:pPr>
            <a:r>
              <a:rPr lang="en-US" sz="9540">
                <a:solidFill>
                  <a:srgbClr val="496592"/>
                </a:solidFill>
                <a:latin typeface="Fredoka"/>
                <a:ea typeface="Fredoka"/>
                <a:cs typeface="Fredoka"/>
                <a:sym typeface="Fredoka"/>
              </a:rPr>
              <a:t>Balancing Study and Life</a:t>
            </a:r>
          </a:p>
        </p:txBody>
      </p:sp>
      <p:sp>
        <p:nvSpPr>
          <p:cNvPr name="TextBox 10" id="10"/>
          <p:cNvSpPr txBox="true"/>
          <p:nvPr/>
        </p:nvSpPr>
        <p:spPr>
          <a:xfrm rot="0">
            <a:off x="6607312" y="5192801"/>
            <a:ext cx="7689847" cy="3669363"/>
          </a:xfrm>
          <a:prstGeom prst="rect">
            <a:avLst/>
          </a:prstGeom>
        </p:spPr>
        <p:txBody>
          <a:bodyPr anchor="t" rtlCol="false" tIns="0" lIns="0" bIns="0" rIns="0">
            <a:spAutoFit/>
          </a:bodyPr>
          <a:lstStyle/>
          <a:p>
            <a:pPr algn="l">
              <a:lnSpc>
                <a:spcPts val="3690"/>
              </a:lnSpc>
            </a:pPr>
            <a:r>
              <a:rPr lang="en-US" sz="3728">
                <a:solidFill>
                  <a:srgbClr val="3B6492"/>
                </a:solidFill>
                <a:latin typeface="Itim"/>
                <a:ea typeface="Itim"/>
                <a:cs typeface="Itim"/>
                <a:sym typeface="Itim"/>
              </a:rPr>
              <a:t>True success in education comes from balance. Managing time between study, rest, and recreation cultivates focus and mental well-being. Harmony between work and relaxation leads to sustainable achievement and a fulfilling academic journey.</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75100">
            <a:off x="-3956914" y="5940371"/>
            <a:ext cx="8668322" cy="4838500"/>
          </a:xfrm>
          <a:custGeom>
            <a:avLst/>
            <a:gdLst/>
            <a:ahLst/>
            <a:cxnLst/>
            <a:rect r="r" b="b" t="t" l="l"/>
            <a:pathLst>
              <a:path h="4838500" w="8668322">
                <a:moveTo>
                  <a:pt x="0" y="0"/>
                </a:moveTo>
                <a:lnTo>
                  <a:pt x="8668322" y="0"/>
                </a:lnTo>
                <a:lnTo>
                  <a:pt x="8668322" y="4838500"/>
                </a:lnTo>
                <a:lnTo>
                  <a:pt x="0" y="4838500"/>
                </a:lnTo>
                <a:lnTo>
                  <a:pt x="0" y="0"/>
                </a:lnTo>
                <a:close/>
              </a:path>
            </a:pathLst>
          </a:custGeom>
          <a:blipFill>
            <a:blip r:embed="rId2">
              <a:extLst>
                <a:ext uri="{96DAC541-7B7A-43D3-8B79-37D633B846F1}">
                  <asvg:svgBlip xmlns:asvg="http://schemas.microsoft.com/office/drawing/2016/SVG/main" r:embed="rId3"/>
                </a:ext>
              </a:extLst>
            </a:blip>
            <a:stretch>
              <a:fillRect l="-49" t="0" r="-49" b="0"/>
            </a:stretch>
          </a:blipFill>
        </p:spPr>
      </p:sp>
      <p:sp>
        <p:nvSpPr>
          <p:cNvPr name="Freeform 3" id="3"/>
          <p:cNvSpPr/>
          <p:nvPr/>
        </p:nvSpPr>
        <p:spPr>
          <a:xfrm flipH="false" flipV="false" rot="544320">
            <a:off x="12738773" y="-1831686"/>
            <a:ext cx="7781839" cy="4343686"/>
          </a:xfrm>
          <a:custGeom>
            <a:avLst/>
            <a:gdLst/>
            <a:ahLst/>
            <a:cxnLst/>
            <a:rect r="r" b="b" t="t" l="l"/>
            <a:pathLst>
              <a:path h="4343686" w="7781839">
                <a:moveTo>
                  <a:pt x="0" y="0"/>
                </a:moveTo>
                <a:lnTo>
                  <a:pt x="7781839" y="0"/>
                </a:lnTo>
                <a:lnTo>
                  <a:pt x="7781839" y="4343686"/>
                </a:lnTo>
                <a:lnTo>
                  <a:pt x="0" y="4343686"/>
                </a:lnTo>
                <a:lnTo>
                  <a:pt x="0" y="0"/>
                </a:lnTo>
                <a:close/>
              </a:path>
            </a:pathLst>
          </a:custGeom>
          <a:blipFill>
            <a:blip r:embed="rId2">
              <a:extLst>
                <a:ext uri="{96DAC541-7B7A-43D3-8B79-37D633B846F1}">
                  <asvg:svgBlip xmlns:asvg="http://schemas.microsoft.com/office/drawing/2016/SVG/main" r:embed="rId3"/>
                </a:ext>
              </a:extLst>
            </a:blip>
            <a:stretch>
              <a:fillRect l="0" t="-44" r="0" b="-44"/>
            </a:stretch>
          </a:blipFill>
        </p:spPr>
      </p:sp>
      <p:sp>
        <p:nvSpPr>
          <p:cNvPr name="Freeform 4" id="4"/>
          <p:cNvSpPr/>
          <p:nvPr/>
        </p:nvSpPr>
        <p:spPr>
          <a:xfrm flipH="false" flipV="false" rot="-2227020">
            <a:off x="-1424435" y="7248763"/>
            <a:ext cx="5375815" cy="2221716"/>
          </a:xfrm>
          <a:custGeom>
            <a:avLst/>
            <a:gdLst/>
            <a:ahLst/>
            <a:cxnLst/>
            <a:rect r="r" b="b" t="t" l="l"/>
            <a:pathLst>
              <a:path h="2221716" w="5375815">
                <a:moveTo>
                  <a:pt x="0" y="0"/>
                </a:moveTo>
                <a:lnTo>
                  <a:pt x="5375815" y="0"/>
                </a:lnTo>
                <a:lnTo>
                  <a:pt x="5375815" y="2221716"/>
                </a:lnTo>
                <a:lnTo>
                  <a:pt x="0" y="2221716"/>
                </a:lnTo>
                <a:lnTo>
                  <a:pt x="0" y="0"/>
                </a:lnTo>
                <a:close/>
              </a:path>
            </a:pathLst>
          </a:custGeom>
          <a:blipFill>
            <a:blip r:embed="rId4">
              <a:extLst>
                <a:ext uri="{96DAC541-7B7A-43D3-8B79-37D633B846F1}">
                  <asvg:svgBlip xmlns:asvg="http://schemas.microsoft.com/office/drawing/2016/SVG/main" r:embed="rId5"/>
                </a:ext>
              </a:extLst>
            </a:blip>
            <a:stretch>
              <a:fillRect l="0" t="-106" r="0" b="-106"/>
            </a:stretch>
          </a:blipFill>
        </p:spPr>
      </p:sp>
      <p:sp>
        <p:nvSpPr>
          <p:cNvPr name="Freeform 5" id="5"/>
          <p:cNvSpPr/>
          <p:nvPr/>
        </p:nvSpPr>
        <p:spPr>
          <a:xfrm flipH="false" flipV="false" rot="-1214160">
            <a:off x="13941790" y="279302"/>
            <a:ext cx="5375815" cy="2221716"/>
          </a:xfrm>
          <a:custGeom>
            <a:avLst/>
            <a:gdLst/>
            <a:ahLst/>
            <a:cxnLst/>
            <a:rect r="r" b="b" t="t" l="l"/>
            <a:pathLst>
              <a:path h="2221716" w="5375815">
                <a:moveTo>
                  <a:pt x="0" y="0"/>
                </a:moveTo>
                <a:lnTo>
                  <a:pt x="5375815" y="0"/>
                </a:lnTo>
                <a:lnTo>
                  <a:pt x="5375815" y="2221715"/>
                </a:lnTo>
                <a:lnTo>
                  <a:pt x="0" y="2221715"/>
                </a:lnTo>
                <a:lnTo>
                  <a:pt x="0" y="0"/>
                </a:lnTo>
                <a:close/>
              </a:path>
            </a:pathLst>
          </a:custGeom>
          <a:blipFill>
            <a:blip r:embed="rId4">
              <a:extLst>
                <a:ext uri="{96DAC541-7B7A-43D3-8B79-37D633B846F1}">
                  <asvg:svgBlip xmlns:asvg="http://schemas.microsoft.com/office/drawing/2016/SVG/main" r:embed="rId5"/>
                </a:ext>
              </a:extLst>
            </a:blip>
            <a:stretch>
              <a:fillRect l="0" t="-106" r="0" b="-106"/>
            </a:stretch>
          </a:blipFill>
        </p:spPr>
      </p:sp>
      <p:sp>
        <p:nvSpPr>
          <p:cNvPr name="Freeform 6" id="6"/>
          <p:cNvSpPr/>
          <p:nvPr/>
        </p:nvSpPr>
        <p:spPr>
          <a:xfrm flipH="false" flipV="false" rot="3969540">
            <a:off x="16588997" y="4076795"/>
            <a:ext cx="802415" cy="996629"/>
          </a:xfrm>
          <a:custGeom>
            <a:avLst/>
            <a:gdLst/>
            <a:ahLst/>
            <a:cxnLst/>
            <a:rect r="r" b="b" t="t" l="l"/>
            <a:pathLst>
              <a:path h="996629" w="802415">
                <a:moveTo>
                  <a:pt x="0" y="0"/>
                </a:moveTo>
                <a:lnTo>
                  <a:pt x="802415" y="0"/>
                </a:lnTo>
                <a:lnTo>
                  <a:pt x="802415" y="996630"/>
                </a:lnTo>
                <a:lnTo>
                  <a:pt x="0" y="996630"/>
                </a:lnTo>
                <a:lnTo>
                  <a:pt x="0" y="0"/>
                </a:lnTo>
                <a:close/>
              </a:path>
            </a:pathLst>
          </a:custGeom>
          <a:blipFill>
            <a:blip r:embed="rId6">
              <a:extLst>
                <a:ext uri="{96DAC541-7B7A-43D3-8B79-37D633B846F1}">
                  <asvg:svgBlip xmlns:asvg="http://schemas.microsoft.com/office/drawing/2016/SVG/main" r:embed="rId7"/>
                </a:ext>
              </a:extLst>
            </a:blip>
            <a:stretch>
              <a:fillRect l="-273" t="0" r="-273" b="0"/>
            </a:stretch>
          </a:blipFill>
        </p:spPr>
      </p:sp>
      <p:sp>
        <p:nvSpPr>
          <p:cNvPr name="Freeform 7" id="7"/>
          <p:cNvSpPr/>
          <p:nvPr/>
        </p:nvSpPr>
        <p:spPr>
          <a:xfrm flipH="false" flipV="false" rot="3969540">
            <a:off x="1245460" y="4076795"/>
            <a:ext cx="802415" cy="996629"/>
          </a:xfrm>
          <a:custGeom>
            <a:avLst/>
            <a:gdLst/>
            <a:ahLst/>
            <a:cxnLst/>
            <a:rect r="r" b="b" t="t" l="l"/>
            <a:pathLst>
              <a:path h="996629" w="802415">
                <a:moveTo>
                  <a:pt x="0" y="0"/>
                </a:moveTo>
                <a:lnTo>
                  <a:pt x="802415" y="0"/>
                </a:lnTo>
                <a:lnTo>
                  <a:pt x="802415" y="996630"/>
                </a:lnTo>
                <a:lnTo>
                  <a:pt x="0" y="996630"/>
                </a:lnTo>
                <a:lnTo>
                  <a:pt x="0" y="0"/>
                </a:lnTo>
                <a:close/>
              </a:path>
            </a:pathLst>
          </a:custGeom>
          <a:blipFill>
            <a:blip r:embed="rId6">
              <a:extLst>
                <a:ext uri="{96DAC541-7B7A-43D3-8B79-37D633B846F1}">
                  <asvg:svgBlip xmlns:asvg="http://schemas.microsoft.com/office/drawing/2016/SVG/main" r:embed="rId7"/>
                </a:ext>
              </a:extLst>
            </a:blip>
            <a:stretch>
              <a:fillRect l="-273" t="0" r="-273" b="0"/>
            </a:stretch>
          </a:blipFill>
        </p:spPr>
      </p:sp>
      <p:sp>
        <p:nvSpPr>
          <p:cNvPr name="Freeform 8" id="8"/>
          <p:cNvSpPr/>
          <p:nvPr/>
        </p:nvSpPr>
        <p:spPr>
          <a:xfrm flipH="false" flipV="false" rot="578400">
            <a:off x="1461249" y="777935"/>
            <a:ext cx="2743105" cy="2593477"/>
          </a:xfrm>
          <a:custGeom>
            <a:avLst/>
            <a:gdLst/>
            <a:ahLst/>
            <a:cxnLst/>
            <a:rect r="r" b="b" t="t" l="l"/>
            <a:pathLst>
              <a:path h="2593477" w="2743105">
                <a:moveTo>
                  <a:pt x="0" y="0"/>
                </a:moveTo>
                <a:lnTo>
                  <a:pt x="2743105" y="0"/>
                </a:lnTo>
                <a:lnTo>
                  <a:pt x="2743105" y="2593477"/>
                </a:lnTo>
                <a:lnTo>
                  <a:pt x="0" y="2593477"/>
                </a:lnTo>
                <a:lnTo>
                  <a:pt x="0" y="0"/>
                </a:lnTo>
                <a:close/>
              </a:path>
            </a:pathLst>
          </a:custGeom>
          <a:blipFill>
            <a:blip r:embed="rId8">
              <a:extLst>
                <a:ext uri="{96DAC541-7B7A-43D3-8B79-37D633B846F1}">
                  <asvg:svgBlip xmlns:asvg="http://schemas.microsoft.com/office/drawing/2016/SVG/main" r:embed="rId9"/>
                </a:ext>
              </a:extLst>
            </a:blip>
            <a:stretch>
              <a:fillRect l="-43" t="0" r="-43" b="0"/>
            </a:stretch>
          </a:blipFill>
        </p:spPr>
      </p:sp>
      <p:sp>
        <p:nvSpPr>
          <p:cNvPr name="Freeform 9" id="9"/>
          <p:cNvSpPr/>
          <p:nvPr/>
        </p:nvSpPr>
        <p:spPr>
          <a:xfrm flipH="false" flipV="false" rot="0">
            <a:off x="13597099" y="6554210"/>
            <a:ext cx="3662201" cy="3196104"/>
          </a:xfrm>
          <a:custGeom>
            <a:avLst/>
            <a:gdLst/>
            <a:ahLst/>
            <a:cxnLst/>
            <a:rect r="r" b="b" t="t" l="l"/>
            <a:pathLst>
              <a:path h="3196104" w="3662201">
                <a:moveTo>
                  <a:pt x="0" y="0"/>
                </a:moveTo>
                <a:lnTo>
                  <a:pt x="3662201" y="0"/>
                </a:lnTo>
                <a:lnTo>
                  <a:pt x="3662201" y="3196104"/>
                </a:lnTo>
                <a:lnTo>
                  <a:pt x="0" y="3196104"/>
                </a:lnTo>
                <a:lnTo>
                  <a:pt x="0" y="0"/>
                </a:lnTo>
                <a:close/>
              </a:path>
            </a:pathLst>
          </a:custGeom>
          <a:blipFill>
            <a:blip r:embed="rId10">
              <a:extLst>
                <a:ext uri="{96DAC541-7B7A-43D3-8B79-37D633B846F1}">
                  <asvg:svgBlip xmlns:asvg="http://schemas.microsoft.com/office/drawing/2016/SVG/main" r:embed="rId11"/>
                </a:ext>
              </a:extLst>
            </a:blip>
            <a:stretch>
              <a:fillRect l="-129" t="0" r="-130" b="0"/>
            </a:stretch>
          </a:blipFill>
        </p:spPr>
      </p:sp>
      <p:sp>
        <p:nvSpPr>
          <p:cNvPr name="TextBox 10" id="10"/>
          <p:cNvSpPr txBox="true"/>
          <p:nvPr/>
        </p:nvSpPr>
        <p:spPr>
          <a:xfrm rot="0">
            <a:off x="4790332" y="5404885"/>
            <a:ext cx="8707336" cy="2747381"/>
          </a:xfrm>
          <a:prstGeom prst="rect">
            <a:avLst/>
          </a:prstGeom>
        </p:spPr>
        <p:txBody>
          <a:bodyPr anchor="t" rtlCol="false" tIns="0" lIns="0" bIns="0" rIns="0">
            <a:spAutoFit/>
          </a:bodyPr>
          <a:lstStyle/>
          <a:p>
            <a:pPr algn="ctr">
              <a:lnSpc>
                <a:spcPts val="3690"/>
              </a:lnSpc>
            </a:pPr>
            <a:r>
              <a:rPr lang="en-US" sz="3728">
                <a:solidFill>
                  <a:srgbClr val="3B6492"/>
                </a:solidFill>
                <a:latin typeface="Itim"/>
                <a:ea typeface="Itim"/>
                <a:cs typeface="Itim"/>
                <a:sym typeface="Itim"/>
              </a:rPr>
              <a:t>Education empowers action. Turning knowledge into real-world solutions defines true learning. When creativity meets practical execution, innovation happens—bridging theory and reality to make meaningful impact.</a:t>
            </a:r>
          </a:p>
        </p:txBody>
      </p:sp>
      <p:sp>
        <p:nvSpPr>
          <p:cNvPr name="TextBox 11" id="11"/>
          <p:cNvSpPr txBox="true"/>
          <p:nvPr/>
        </p:nvSpPr>
        <p:spPr>
          <a:xfrm rot="0">
            <a:off x="4516755" y="2569969"/>
            <a:ext cx="9254500" cy="2079727"/>
          </a:xfrm>
          <a:prstGeom prst="rect">
            <a:avLst/>
          </a:prstGeom>
        </p:spPr>
        <p:txBody>
          <a:bodyPr anchor="t" rtlCol="false" tIns="0" lIns="0" bIns="0" rIns="0">
            <a:spAutoFit/>
          </a:bodyPr>
          <a:lstStyle/>
          <a:p>
            <a:pPr algn="ctr">
              <a:lnSpc>
                <a:spcPts val="8871"/>
              </a:lnSpc>
            </a:pPr>
            <a:r>
              <a:rPr lang="en-US" sz="9540">
                <a:solidFill>
                  <a:srgbClr val="496592"/>
                </a:solidFill>
                <a:latin typeface="Fredoka"/>
                <a:ea typeface="Fredoka"/>
                <a:cs typeface="Fredoka"/>
                <a:sym typeface="Fredoka"/>
              </a:rPr>
              <a:t>From Idea to Implementation</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75100">
            <a:off x="-3305461" y="-671427"/>
            <a:ext cx="8668322" cy="4838500"/>
          </a:xfrm>
          <a:custGeom>
            <a:avLst/>
            <a:gdLst/>
            <a:ahLst/>
            <a:cxnLst/>
            <a:rect r="r" b="b" t="t" l="l"/>
            <a:pathLst>
              <a:path h="4838500" w="8668322">
                <a:moveTo>
                  <a:pt x="0" y="0"/>
                </a:moveTo>
                <a:lnTo>
                  <a:pt x="8668322" y="0"/>
                </a:lnTo>
                <a:lnTo>
                  <a:pt x="8668322" y="4838500"/>
                </a:lnTo>
                <a:lnTo>
                  <a:pt x="0" y="4838500"/>
                </a:lnTo>
                <a:lnTo>
                  <a:pt x="0" y="0"/>
                </a:lnTo>
                <a:close/>
              </a:path>
            </a:pathLst>
          </a:custGeom>
          <a:blipFill>
            <a:blip r:embed="rId2">
              <a:extLst>
                <a:ext uri="{96DAC541-7B7A-43D3-8B79-37D633B846F1}">
                  <asvg:svgBlip xmlns:asvg="http://schemas.microsoft.com/office/drawing/2016/SVG/main" r:embed="rId3"/>
                </a:ext>
              </a:extLst>
            </a:blip>
            <a:stretch>
              <a:fillRect l="-49" t="0" r="-49" b="0"/>
            </a:stretch>
          </a:blipFill>
        </p:spPr>
      </p:sp>
      <p:sp>
        <p:nvSpPr>
          <p:cNvPr name="Freeform 3" id="3"/>
          <p:cNvSpPr/>
          <p:nvPr/>
        </p:nvSpPr>
        <p:spPr>
          <a:xfrm flipH="false" flipV="false" rot="-2227020">
            <a:off x="203578" y="1236297"/>
            <a:ext cx="5375815" cy="2221716"/>
          </a:xfrm>
          <a:custGeom>
            <a:avLst/>
            <a:gdLst/>
            <a:ahLst/>
            <a:cxnLst/>
            <a:rect r="r" b="b" t="t" l="l"/>
            <a:pathLst>
              <a:path h="2221716" w="5375815">
                <a:moveTo>
                  <a:pt x="0" y="0"/>
                </a:moveTo>
                <a:lnTo>
                  <a:pt x="5375815" y="0"/>
                </a:lnTo>
                <a:lnTo>
                  <a:pt x="5375815" y="2221716"/>
                </a:lnTo>
                <a:lnTo>
                  <a:pt x="0" y="2221716"/>
                </a:lnTo>
                <a:lnTo>
                  <a:pt x="0" y="0"/>
                </a:lnTo>
                <a:close/>
              </a:path>
            </a:pathLst>
          </a:custGeom>
          <a:blipFill>
            <a:blip r:embed="rId4">
              <a:extLst>
                <a:ext uri="{96DAC541-7B7A-43D3-8B79-37D633B846F1}">
                  <asvg:svgBlip xmlns:asvg="http://schemas.microsoft.com/office/drawing/2016/SVG/main" r:embed="rId5"/>
                </a:ext>
              </a:extLst>
            </a:blip>
            <a:stretch>
              <a:fillRect l="0" t="-106" r="0" b="-106"/>
            </a:stretch>
          </a:blipFill>
        </p:spPr>
      </p:sp>
      <p:sp>
        <p:nvSpPr>
          <p:cNvPr name="Freeform 4" id="4"/>
          <p:cNvSpPr/>
          <p:nvPr/>
        </p:nvSpPr>
        <p:spPr>
          <a:xfrm flipH="false" flipV="false" rot="-2227020">
            <a:off x="15065264" y="7585653"/>
            <a:ext cx="5375815" cy="2221716"/>
          </a:xfrm>
          <a:custGeom>
            <a:avLst/>
            <a:gdLst/>
            <a:ahLst/>
            <a:cxnLst/>
            <a:rect r="r" b="b" t="t" l="l"/>
            <a:pathLst>
              <a:path h="2221716" w="5375815">
                <a:moveTo>
                  <a:pt x="0" y="0"/>
                </a:moveTo>
                <a:lnTo>
                  <a:pt x="5375815" y="0"/>
                </a:lnTo>
                <a:lnTo>
                  <a:pt x="5375815" y="2221716"/>
                </a:lnTo>
                <a:lnTo>
                  <a:pt x="0" y="2221716"/>
                </a:lnTo>
                <a:lnTo>
                  <a:pt x="0" y="0"/>
                </a:lnTo>
                <a:close/>
              </a:path>
            </a:pathLst>
          </a:custGeom>
          <a:blipFill>
            <a:blip r:embed="rId4">
              <a:extLst>
                <a:ext uri="{96DAC541-7B7A-43D3-8B79-37D633B846F1}">
                  <asvg:svgBlip xmlns:asvg="http://schemas.microsoft.com/office/drawing/2016/SVG/main" r:embed="rId5"/>
                </a:ext>
              </a:extLst>
            </a:blip>
            <a:stretch>
              <a:fillRect l="0" t="-106" r="0" b="-106"/>
            </a:stretch>
          </a:blipFill>
        </p:spPr>
      </p:sp>
      <p:sp>
        <p:nvSpPr>
          <p:cNvPr name="TextBox 5" id="5"/>
          <p:cNvSpPr txBox="true"/>
          <p:nvPr/>
        </p:nvSpPr>
        <p:spPr>
          <a:xfrm rot="0">
            <a:off x="7146198" y="2492816"/>
            <a:ext cx="9254500" cy="2079727"/>
          </a:xfrm>
          <a:prstGeom prst="rect">
            <a:avLst/>
          </a:prstGeom>
        </p:spPr>
        <p:txBody>
          <a:bodyPr anchor="t" rtlCol="false" tIns="0" lIns="0" bIns="0" rIns="0">
            <a:spAutoFit/>
          </a:bodyPr>
          <a:lstStyle/>
          <a:p>
            <a:pPr algn="ctr">
              <a:lnSpc>
                <a:spcPts val="8871"/>
              </a:lnSpc>
            </a:pPr>
            <a:r>
              <a:rPr lang="en-US" sz="9540">
                <a:solidFill>
                  <a:srgbClr val="496592"/>
                </a:solidFill>
                <a:latin typeface="Fredoka"/>
                <a:ea typeface="Fredoka"/>
                <a:cs typeface="Fredoka"/>
                <a:sym typeface="Fredoka"/>
              </a:rPr>
              <a:t>Lifelong Learners</a:t>
            </a:r>
          </a:p>
        </p:txBody>
      </p:sp>
      <p:sp>
        <p:nvSpPr>
          <p:cNvPr name="Freeform 6" id="6"/>
          <p:cNvSpPr/>
          <p:nvPr/>
        </p:nvSpPr>
        <p:spPr>
          <a:xfrm flipH="false" flipV="false" rot="3969540">
            <a:off x="16240135" y="1499206"/>
            <a:ext cx="802415" cy="996629"/>
          </a:xfrm>
          <a:custGeom>
            <a:avLst/>
            <a:gdLst/>
            <a:ahLst/>
            <a:cxnLst/>
            <a:rect r="r" b="b" t="t" l="l"/>
            <a:pathLst>
              <a:path h="996629" w="802415">
                <a:moveTo>
                  <a:pt x="0" y="0"/>
                </a:moveTo>
                <a:lnTo>
                  <a:pt x="802414" y="0"/>
                </a:lnTo>
                <a:lnTo>
                  <a:pt x="802414" y="996630"/>
                </a:lnTo>
                <a:lnTo>
                  <a:pt x="0" y="996630"/>
                </a:lnTo>
                <a:lnTo>
                  <a:pt x="0" y="0"/>
                </a:lnTo>
                <a:close/>
              </a:path>
            </a:pathLst>
          </a:custGeom>
          <a:blipFill>
            <a:blip r:embed="rId6">
              <a:extLst>
                <a:ext uri="{96DAC541-7B7A-43D3-8B79-37D633B846F1}">
                  <asvg:svgBlip xmlns:asvg="http://schemas.microsoft.com/office/drawing/2016/SVG/main" r:embed="rId7"/>
                </a:ext>
              </a:extLst>
            </a:blip>
            <a:stretch>
              <a:fillRect l="-273" t="0" r="-273" b="0"/>
            </a:stretch>
          </a:blipFill>
        </p:spPr>
      </p:sp>
      <p:sp>
        <p:nvSpPr>
          <p:cNvPr name="Freeform 7" id="7"/>
          <p:cNvSpPr/>
          <p:nvPr/>
        </p:nvSpPr>
        <p:spPr>
          <a:xfrm flipH="false" flipV="false" rot="3969540">
            <a:off x="5940962" y="3788254"/>
            <a:ext cx="802415" cy="996629"/>
          </a:xfrm>
          <a:custGeom>
            <a:avLst/>
            <a:gdLst/>
            <a:ahLst/>
            <a:cxnLst/>
            <a:rect r="r" b="b" t="t" l="l"/>
            <a:pathLst>
              <a:path h="996629" w="802415">
                <a:moveTo>
                  <a:pt x="0" y="0"/>
                </a:moveTo>
                <a:lnTo>
                  <a:pt x="802414" y="0"/>
                </a:lnTo>
                <a:lnTo>
                  <a:pt x="802414" y="996630"/>
                </a:lnTo>
                <a:lnTo>
                  <a:pt x="0" y="996630"/>
                </a:lnTo>
                <a:lnTo>
                  <a:pt x="0" y="0"/>
                </a:lnTo>
                <a:close/>
              </a:path>
            </a:pathLst>
          </a:custGeom>
          <a:blipFill>
            <a:blip r:embed="rId6">
              <a:extLst>
                <a:ext uri="{96DAC541-7B7A-43D3-8B79-37D633B846F1}">
                  <asvg:svgBlip xmlns:asvg="http://schemas.microsoft.com/office/drawing/2016/SVG/main" r:embed="rId7"/>
                </a:ext>
              </a:extLst>
            </a:blip>
            <a:stretch>
              <a:fillRect l="-273" t="0" r="-273" b="0"/>
            </a:stretch>
          </a:blipFill>
        </p:spPr>
      </p:sp>
      <p:sp>
        <p:nvSpPr>
          <p:cNvPr name="Freeform 8" id="8"/>
          <p:cNvSpPr/>
          <p:nvPr/>
        </p:nvSpPr>
        <p:spPr>
          <a:xfrm flipH="false" flipV="false" rot="0">
            <a:off x="1028700" y="4714684"/>
            <a:ext cx="4997996" cy="5206251"/>
          </a:xfrm>
          <a:custGeom>
            <a:avLst/>
            <a:gdLst/>
            <a:ahLst/>
            <a:cxnLst/>
            <a:rect r="r" b="b" t="t" l="l"/>
            <a:pathLst>
              <a:path h="5206251" w="4997996">
                <a:moveTo>
                  <a:pt x="0" y="0"/>
                </a:moveTo>
                <a:lnTo>
                  <a:pt x="4997996" y="0"/>
                </a:lnTo>
                <a:lnTo>
                  <a:pt x="4997996" y="5206251"/>
                </a:lnTo>
                <a:lnTo>
                  <a:pt x="0" y="5206251"/>
                </a:lnTo>
                <a:lnTo>
                  <a:pt x="0" y="0"/>
                </a:lnTo>
                <a:close/>
              </a:path>
            </a:pathLst>
          </a:custGeom>
          <a:blipFill>
            <a:blip r:embed="rId8">
              <a:extLst>
                <a:ext uri="{96DAC541-7B7A-43D3-8B79-37D633B846F1}">
                  <asvg:svgBlip xmlns:asvg="http://schemas.microsoft.com/office/drawing/2016/SVG/main" r:embed="rId9"/>
                </a:ext>
              </a:extLst>
            </a:blip>
            <a:stretch>
              <a:fillRect l="0" t="-102" r="0" b="-102"/>
            </a:stretch>
          </a:blipFill>
        </p:spPr>
      </p:sp>
      <p:sp>
        <p:nvSpPr>
          <p:cNvPr name="TextBox 9" id="9"/>
          <p:cNvSpPr txBox="true"/>
          <p:nvPr/>
        </p:nvSpPr>
        <p:spPr>
          <a:xfrm rot="0">
            <a:off x="7626172" y="5293338"/>
            <a:ext cx="8294541" cy="2747381"/>
          </a:xfrm>
          <a:prstGeom prst="rect">
            <a:avLst/>
          </a:prstGeom>
        </p:spPr>
        <p:txBody>
          <a:bodyPr anchor="t" rtlCol="false" tIns="0" lIns="0" bIns="0" rIns="0">
            <a:spAutoFit/>
          </a:bodyPr>
          <a:lstStyle/>
          <a:p>
            <a:pPr algn="ctr">
              <a:lnSpc>
                <a:spcPts val="3690"/>
              </a:lnSpc>
            </a:pPr>
            <a:r>
              <a:rPr lang="en-US" sz="3728">
                <a:solidFill>
                  <a:srgbClr val="3B6492"/>
                </a:solidFill>
                <a:latin typeface="Itim"/>
                <a:ea typeface="Itim"/>
                <a:cs typeface="Itim"/>
                <a:sym typeface="Itim"/>
              </a:rPr>
              <a:t>Curiosity keeps the mind young. Lifelong learners adapt to change, embrace challenges, and seek growth beyond comfort zones. In every new skill or subject explored, they rediscover purpose and the joy of understanding.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DAHTe_1zwKc</dc:identifier>
  <dcterms:modified xsi:type="dcterms:W3CDTF">2011-08-01T06:04:30Z</dcterms:modified>
  <cp:revision>1</cp:revision>
  <dc:title>Template apprendre.pptx</dc:title>
</cp:coreProperties>
</file>