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Poppins Bold" charset="1" panose="00000800000000000000"/>
      <p:regular r:id="rId16"/>
    </p:embeddedFont>
    <p:embeddedFont>
      <p:font typeface="Poppins" charset="1" panose="000005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jpe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3.jpeg" Type="http://schemas.openxmlformats.org/officeDocument/2006/relationships/image"/><Relationship Id="rId9" Target="../media/image1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18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jpeg" Type="http://schemas.openxmlformats.org/officeDocument/2006/relationships/image"/><Relationship Id="rId6" Target="../media/image30.jpeg" Type="http://schemas.openxmlformats.org/officeDocument/2006/relationships/image"/><Relationship Id="rId7" Target="../media/image31.png" Type="http://schemas.openxmlformats.org/officeDocument/2006/relationships/image"/><Relationship Id="rId8" Target="../media/image3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501295" y="-6059148"/>
            <a:ext cx="11516020" cy="13174361"/>
          </a:xfrm>
          <a:custGeom>
            <a:avLst/>
            <a:gdLst/>
            <a:ahLst/>
            <a:cxnLst/>
            <a:rect r="r" b="b" t="t" l="l"/>
            <a:pathLst>
              <a:path h="13174361" w="11516020">
                <a:moveTo>
                  <a:pt x="0" y="0"/>
                </a:moveTo>
                <a:lnTo>
                  <a:pt x="11516020" y="0"/>
                </a:lnTo>
                <a:lnTo>
                  <a:pt x="11516020" y="13174361"/>
                </a:lnTo>
                <a:lnTo>
                  <a:pt x="0" y="1317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399088" y="6997913"/>
            <a:ext cx="5242408" cy="833590"/>
          </a:xfrm>
          <a:custGeom>
            <a:avLst/>
            <a:gdLst/>
            <a:ahLst/>
            <a:cxnLst/>
            <a:rect r="r" b="b" t="t" l="l"/>
            <a:pathLst>
              <a:path h="833590" w="5242408">
                <a:moveTo>
                  <a:pt x="0" y="0"/>
                </a:moveTo>
                <a:lnTo>
                  <a:pt x="5242407" y="0"/>
                </a:lnTo>
                <a:lnTo>
                  <a:pt x="5242407" y="833590"/>
                </a:lnTo>
                <a:lnTo>
                  <a:pt x="0" y="8335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4939065" y="4622273"/>
            <a:ext cx="11516020" cy="13174361"/>
          </a:xfrm>
          <a:custGeom>
            <a:avLst/>
            <a:gdLst/>
            <a:ahLst/>
            <a:cxnLst/>
            <a:rect r="r" b="b" t="t" l="l"/>
            <a:pathLst>
              <a:path h="13174361" w="11516020">
                <a:moveTo>
                  <a:pt x="0" y="0"/>
                </a:moveTo>
                <a:lnTo>
                  <a:pt x="11516020" y="0"/>
                </a:lnTo>
                <a:lnTo>
                  <a:pt x="11516020" y="13174361"/>
                </a:lnTo>
                <a:lnTo>
                  <a:pt x="0" y="1317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26835" y="811625"/>
            <a:ext cx="8102441" cy="8901913"/>
            <a:chOff x="0" y="0"/>
            <a:chExt cx="10803255" cy="118692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63"/>
              <a:ext cx="10803255" cy="11869039"/>
            </a:xfrm>
            <a:custGeom>
              <a:avLst/>
              <a:gdLst/>
              <a:ahLst/>
              <a:cxnLst/>
              <a:rect r="r" b="b" t="t" l="l"/>
              <a:pathLst>
                <a:path h="11869039" w="10803255">
                  <a:moveTo>
                    <a:pt x="6037072" y="167069"/>
                  </a:moveTo>
                  <a:lnTo>
                    <a:pt x="10167874" y="2510219"/>
                  </a:lnTo>
                  <a:cubicBezTo>
                    <a:pt x="10561320" y="2733358"/>
                    <a:pt x="10803255" y="3143695"/>
                    <a:pt x="10803255" y="3587433"/>
                  </a:cubicBezTo>
                  <a:lnTo>
                    <a:pt x="10803255" y="8281734"/>
                  </a:lnTo>
                  <a:cubicBezTo>
                    <a:pt x="10803255" y="8725472"/>
                    <a:pt x="10561193" y="9135682"/>
                    <a:pt x="10167874" y="9358948"/>
                  </a:cubicBezTo>
                  <a:lnTo>
                    <a:pt x="6037072" y="11701971"/>
                  </a:lnTo>
                  <a:cubicBezTo>
                    <a:pt x="5644261" y="11924729"/>
                    <a:pt x="5158994" y="11924729"/>
                    <a:pt x="4766183" y="11701971"/>
                  </a:cubicBezTo>
                  <a:lnTo>
                    <a:pt x="635381" y="9358948"/>
                  </a:lnTo>
                  <a:cubicBezTo>
                    <a:pt x="242062" y="9135809"/>
                    <a:pt x="0" y="8725472"/>
                    <a:pt x="0" y="8281734"/>
                  </a:cubicBezTo>
                  <a:lnTo>
                    <a:pt x="0" y="3587306"/>
                  </a:lnTo>
                  <a:cubicBezTo>
                    <a:pt x="0" y="3143568"/>
                    <a:pt x="242062" y="2733358"/>
                    <a:pt x="635381" y="2510092"/>
                  </a:cubicBezTo>
                  <a:lnTo>
                    <a:pt x="4766183" y="167069"/>
                  </a:lnTo>
                  <a:cubicBezTo>
                    <a:pt x="5158994" y="-55689"/>
                    <a:pt x="5644261" y="-55689"/>
                    <a:pt x="6037072" y="167069"/>
                  </a:cubicBezTo>
                  <a:close/>
                </a:path>
              </a:pathLst>
            </a:custGeom>
            <a:blipFill>
              <a:blip r:embed="rId6"/>
              <a:stretch>
                <a:fillRect l="-32400" t="0" r="-32400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-2249460">
            <a:off x="-1440409" y="6792135"/>
            <a:ext cx="5641410" cy="5641410"/>
          </a:xfrm>
          <a:custGeom>
            <a:avLst/>
            <a:gdLst/>
            <a:ahLst/>
            <a:cxnLst/>
            <a:rect r="r" b="b" t="t" l="l"/>
            <a:pathLst>
              <a:path h="5641410" w="5641410">
                <a:moveTo>
                  <a:pt x="0" y="0"/>
                </a:moveTo>
                <a:lnTo>
                  <a:pt x="5641410" y="0"/>
                </a:lnTo>
                <a:lnTo>
                  <a:pt x="5641410" y="5641409"/>
                </a:lnTo>
                <a:lnTo>
                  <a:pt x="0" y="56414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2249460">
            <a:off x="16276472" y="-317202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12967945" y="7186755"/>
            <a:ext cx="523818" cy="523818"/>
          </a:xfrm>
          <a:custGeom>
            <a:avLst/>
            <a:gdLst/>
            <a:ahLst/>
            <a:cxnLst/>
            <a:rect r="r" b="b" t="t" l="l"/>
            <a:pathLst>
              <a:path h="523818" w="523818">
                <a:moveTo>
                  <a:pt x="0" y="0"/>
                </a:moveTo>
                <a:lnTo>
                  <a:pt x="523817" y="0"/>
                </a:lnTo>
                <a:lnTo>
                  <a:pt x="523817" y="523818"/>
                </a:lnTo>
                <a:lnTo>
                  <a:pt x="0" y="5238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399088" y="3692147"/>
            <a:ext cx="8860212" cy="3191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09"/>
              </a:lnSpc>
            </a:pPr>
            <a:r>
              <a:rPr lang="en-US" b="true" sz="12927" spc="-65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EXECUTIVE SUMMARY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515807" y="7056815"/>
            <a:ext cx="4400426" cy="619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19"/>
              </a:lnSpc>
            </a:pPr>
            <a:r>
              <a:rPr lang="en-US" b="true" sz="2943" spc="367">
                <a:solidFill>
                  <a:srgbClr val="21202C"/>
                </a:solidFill>
                <a:latin typeface="Poppins Bold"/>
                <a:ea typeface="Poppins Bold"/>
                <a:cs typeface="Poppins Bold"/>
                <a:sym typeface="Poppins Bold"/>
              </a:rPr>
              <a:t>SAMANTHA REESE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99088" y="2741676"/>
            <a:ext cx="6144273" cy="525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COURSMARKETING.FR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90298" y="-4029104"/>
            <a:ext cx="11516020" cy="13174361"/>
          </a:xfrm>
          <a:custGeom>
            <a:avLst/>
            <a:gdLst/>
            <a:ahLst/>
            <a:cxnLst/>
            <a:rect r="r" b="b" t="t" l="l"/>
            <a:pathLst>
              <a:path h="13174361" w="11516020">
                <a:moveTo>
                  <a:pt x="0" y="0"/>
                </a:moveTo>
                <a:lnTo>
                  <a:pt x="11516020" y="0"/>
                </a:lnTo>
                <a:lnTo>
                  <a:pt x="11516020" y="13174361"/>
                </a:lnTo>
                <a:lnTo>
                  <a:pt x="0" y="1317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606257" y="1239441"/>
            <a:ext cx="8102441" cy="8901913"/>
            <a:chOff x="0" y="0"/>
            <a:chExt cx="10803255" cy="1186921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63"/>
              <a:ext cx="10803255" cy="11869039"/>
            </a:xfrm>
            <a:custGeom>
              <a:avLst/>
              <a:gdLst/>
              <a:ahLst/>
              <a:cxnLst/>
              <a:rect r="r" b="b" t="t" l="l"/>
              <a:pathLst>
                <a:path h="11869039" w="10803255">
                  <a:moveTo>
                    <a:pt x="6037072" y="167069"/>
                  </a:moveTo>
                  <a:lnTo>
                    <a:pt x="10167874" y="2510219"/>
                  </a:lnTo>
                  <a:cubicBezTo>
                    <a:pt x="10561320" y="2733358"/>
                    <a:pt x="10803255" y="3143695"/>
                    <a:pt x="10803255" y="3587433"/>
                  </a:cubicBezTo>
                  <a:lnTo>
                    <a:pt x="10803255" y="8281734"/>
                  </a:lnTo>
                  <a:cubicBezTo>
                    <a:pt x="10803255" y="8725472"/>
                    <a:pt x="10561193" y="9135682"/>
                    <a:pt x="10167874" y="9358948"/>
                  </a:cubicBezTo>
                  <a:lnTo>
                    <a:pt x="6037072" y="11701971"/>
                  </a:lnTo>
                  <a:cubicBezTo>
                    <a:pt x="5644261" y="11924729"/>
                    <a:pt x="5158994" y="11924729"/>
                    <a:pt x="4766183" y="11701971"/>
                  </a:cubicBezTo>
                  <a:lnTo>
                    <a:pt x="635381" y="9358948"/>
                  </a:lnTo>
                  <a:cubicBezTo>
                    <a:pt x="242062" y="9135809"/>
                    <a:pt x="0" y="8725472"/>
                    <a:pt x="0" y="8281734"/>
                  </a:cubicBezTo>
                  <a:lnTo>
                    <a:pt x="0" y="3587306"/>
                  </a:lnTo>
                  <a:cubicBezTo>
                    <a:pt x="0" y="3143568"/>
                    <a:pt x="242062" y="2733358"/>
                    <a:pt x="635381" y="2510092"/>
                  </a:cubicBezTo>
                  <a:lnTo>
                    <a:pt x="4766183" y="167069"/>
                  </a:lnTo>
                  <a:cubicBezTo>
                    <a:pt x="5158994" y="-55689"/>
                    <a:pt x="5644261" y="-55689"/>
                    <a:pt x="6037072" y="167069"/>
                  </a:cubicBezTo>
                  <a:close/>
                </a:path>
              </a:pathLst>
            </a:custGeom>
            <a:blipFill>
              <a:blip r:embed="rId4"/>
              <a:stretch>
                <a:fillRect l="-47520" t="0" r="-47520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Freeform 5" id="5"/>
          <p:cNvSpPr/>
          <p:nvPr/>
        </p:nvSpPr>
        <p:spPr>
          <a:xfrm flipH="false" flipV="false" rot="-2249460">
            <a:off x="-959463" y="22860"/>
            <a:ext cx="5641410" cy="5641410"/>
          </a:xfrm>
          <a:custGeom>
            <a:avLst/>
            <a:gdLst/>
            <a:ahLst/>
            <a:cxnLst/>
            <a:rect r="r" b="b" t="t" l="l"/>
            <a:pathLst>
              <a:path h="5641410" w="5641410">
                <a:moveTo>
                  <a:pt x="0" y="0"/>
                </a:moveTo>
                <a:lnTo>
                  <a:pt x="5641410" y="0"/>
                </a:lnTo>
                <a:lnTo>
                  <a:pt x="5641410" y="5641410"/>
                </a:lnTo>
                <a:lnTo>
                  <a:pt x="0" y="56414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0506" y="2919736"/>
            <a:ext cx="7141102" cy="2492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ABOUT THE COMPANY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30506" y="1892332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30506" y="6426165"/>
            <a:ext cx="5580555" cy="1835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30506" y="5733136"/>
            <a:ext cx="582379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Who we are and what we aim to do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-2249460">
            <a:off x="8555365" y="6184887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817900">
            <a:off x="16580272" y="-1027824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9460">
            <a:off x="12954800" y="5451519"/>
            <a:ext cx="5641410" cy="5641410"/>
          </a:xfrm>
          <a:custGeom>
            <a:avLst/>
            <a:gdLst/>
            <a:ahLst/>
            <a:cxnLst/>
            <a:rect r="r" b="b" t="t" l="l"/>
            <a:pathLst>
              <a:path h="5641410" w="5641410">
                <a:moveTo>
                  <a:pt x="0" y="0"/>
                </a:moveTo>
                <a:lnTo>
                  <a:pt x="5641410" y="0"/>
                </a:lnTo>
                <a:lnTo>
                  <a:pt x="5641410" y="5641410"/>
                </a:lnTo>
                <a:lnTo>
                  <a:pt x="0" y="56414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686661" y="2919736"/>
            <a:ext cx="10914688" cy="1269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OBJECTIVE / GOAL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298787" y="1892332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8817900">
            <a:off x="-1046340" y="-332699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722711" y="5703189"/>
            <a:ext cx="4620616" cy="2263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722711" y="5010150"/>
            <a:ext cx="489694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Short-term and long-term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71399" y="5703189"/>
            <a:ext cx="4620616" cy="2263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71399" y="5010150"/>
            <a:ext cx="3738391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Key success metrics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668344" y="5703189"/>
            <a:ext cx="5310721" cy="1835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68344" y="5010150"/>
            <a:ext cx="5310721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Alignment with company vision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02679" y="-9507426"/>
            <a:ext cx="11516020" cy="13174361"/>
          </a:xfrm>
          <a:custGeom>
            <a:avLst/>
            <a:gdLst/>
            <a:ahLst/>
            <a:cxnLst/>
            <a:rect r="r" b="b" t="t" l="l"/>
            <a:pathLst>
              <a:path h="13174361" w="11516020">
                <a:moveTo>
                  <a:pt x="0" y="0"/>
                </a:moveTo>
                <a:lnTo>
                  <a:pt x="11516021" y="0"/>
                </a:lnTo>
                <a:lnTo>
                  <a:pt x="11516021" y="13174360"/>
                </a:lnTo>
                <a:lnTo>
                  <a:pt x="0" y="13174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49460">
            <a:off x="-959463" y="22860"/>
            <a:ext cx="5641410" cy="5641410"/>
          </a:xfrm>
          <a:custGeom>
            <a:avLst/>
            <a:gdLst/>
            <a:ahLst/>
            <a:cxnLst/>
            <a:rect r="r" b="b" t="t" l="l"/>
            <a:pathLst>
              <a:path h="5641410" w="5641410">
                <a:moveTo>
                  <a:pt x="0" y="0"/>
                </a:moveTo>
                <a:lnTo>
                  <a:pt x="5641410" y="0"/>
                </a:lnTo>
                <a:lnTo>
                  <a:pt x="5641410" y="5641410"/>
                </a:lnTo>
                <a:lnTo>
                  <a:pt x="0" y="5641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9460">
            <a:off x="-1406976" y="8684057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817900">
            <a:off x="16580272" y="-1027824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261262" y="189071"/>
            <a:ext cx="7404478" cy="8115157"/>
            <a:chOff x="0" y="0"/>
            <a:chExt cx="9872637" cy="108202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95"/>
              <a:ext cx="9872600" cy="10820082"/>
            </a:xfrm>
            <a:custGeom>
              <a:avLst/>
              <a:gdLst/>
              <a:ahLst/>
              <a:cxnLst/>
              <a:rect r="r" b="b" t="t" l="l"/>
              <a:pathLst>
                <a:path h="10820082" w="9872600">
                  <a:moveTo>
                    <a:pt x="5571744" y="167164"/>
                  </a:moveTo>
                  <a:lnTo>
                    <a:pt x="9237218" y="2247551"/>
                  </a:lnTo>
                  <a:cubicBezTo>
                    <a:pt x="9630664" y="2470817"/>
                    <a:pt x="9872600" y="2881408"/>
                    <a:pt x="9872600" y="3325400"/>
                  </a:cubicBezTo>
                  <a:lnTo>
                    <a:pt x="9872600" y="7494556"/>
                  </a:lnTo>
                  <a:cubicBezTo>
                    <a:pt x="9872600" y="7938548"/>
                    <a:pt x="9630537" y="8349139"/>
                    <a:pt x="9237218" y="8572405"/>
                  </a:cubicBezTo>
                  <a:lnTo>
                    <a:pt x="5571744" y="10652919"/>
                  </a:lnTo>
                  <a:cubicBezTo>
                    <a:pt x="5178933" y="10875804"/>
                    <a:pt x="4693666" y="10875804"/>
                    <a:pt x="4300855" y="10652919"/>
                  </a:cubicBezTo>
                  <a:lnTo>
                    <a:pt x="635381" y="8572405"/>
                  </a:lnTo>
                  <a:cubicBezTo>
                    <a:pt x="242062" y="8349139"/>
                    <a:pt x="0" y="7938675"/>
                    <a:pt x="0" y="7494556"/>
                  </a:cubicBezTo>
                  <a:lnTo>
                    <a:pt x="0" y="3325400"/>
                  </a:lnTo>
                  <a:cubicBezTo>
                    <a:pt x="0" y="2881408"/>
                    <a:pt x="242062" y="2470817"/>
                    <a:pt x="635381" y="2247551"/>
                  </a:cubicBezTo>
                  <a:lnTo>
                    <a:pt x="4300855" y="167164"/>
                  </a:lnTo>
                  <a:cubicBezTo>
                    <a:pt x="4693666" y="-55721"/>
                    <a:pt x="5178933" y="-55721"/>
                    <a:pt x="5571744" y="167164"/>
                  </a:cubicBezTo>
                  <a:close/>
                </a:path>
              </a:pathLst>
            </a:custGeom>
            <a:blipFill>
              <a:blip r:embed="rId8"/>
              <a:stretch>
                <a:fillRect l="-32198" t="0" r="-32199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2591745" y="5766921"/>
            <a:ext cx="7404478" cy="8115157"/>
            <a:chOff x="0" y="0"/>
            <a:chExt cx="9872637" cy="1082021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95"/>
              <a:ext cx="9872600" cy="10820082"/>
            </a:xfrm>
            <a:custGeom>
              <a:avLst/>
              <a:gdLst/>
              <a:ahLst/>
              <a:cxnLst/>
              <a:rect r="r" b="b" t="t" l="l"/>
              <a:pathLst>
                <a:path h="10820082" w="9872600">
                  <a:moveTo>
                    <a:pt x="5571744" y="167164"/>
                  </a:moveTo>
                  <a:lnTo>
                    <a:pt x="9237218" y="2247551"/>
                  </a:lnTo>
                  <a:cubicBezTo>
                    <a:pt x="9630664" y="2470817"/>
                    <a:pt x="9872600" y="2881408"/>
                    <a:pt x="9872600" y="3325400"/>
                  </a:cubicBezTo>
                  <a:lnTo>
                    <a:pt x="9872600" y="7494556"/>
                  </a:lnTo>
                  <a:cubicBezTo>
                    <a:pt x="9872600" y="7938548"/>
                    <a:pt x="9630537" y="8349139"/>
                    <a:pt x="9237218" y="8572405"/>
                  </a:cubicBezTo>
                  <a:lnTo>
                    <a:pt x="5571744" y="10652919"/>
                  </a:lnTo>
                  <a:cubicBezTo>
                    <a:pt x="5178933" y="10875804"/>
                    <a:pt x="4693666" y="10875804"/>
                    <a:pt x="4300855" y="10652919"/>
                  </a:cubicBezTo>
                  <a:lnTo>
                    <a:pt x="635381" y="8572405"/>
                  </a:lnTo>
                  <a:cubicBezTo>
                    <a:pt x="242062" y="8349139"/>
                    <a:pt x="0" y="7938675"/>
                    <a:pt x="0" y="7494556"/>
                  </a:cubicBezTo>
                  <a:lnTo>
                    <a:pt x="0" y="3325400"/>
                  </a:lnTo>
                  <a:cubicBezTo>
                    <a:pt x="0" y="2881408"/>
                    <a:pt x="242062" y="2470817"/>
                    <a:pt x="635381" y="2247551"/>
                  </a:cubicBezTo>
                  <a:lnTo>
                    <a:pt x="4300855" y="167164"/>
                  </a:lnTo>
                  <a:cubicBezTo>
                    <a:pt x="4693666" y="-55721"/>
                    <a:pt x="5178933" y="-55721"/>
                    <a:pt x="5571744" y="167164"/>
                  </a:cubicBezTo>
                  <a:close/>
                </a:path>
              </a:pathLst>
            </a:custGeom>
            <a:blipFill>
              <a:blip r:embed="rId9"/>
              <a:stretch>
                <a:fillRect l="-32198" t="0" r="-32199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1530506" y="2919736"/>
            <a:ext cx="7141102" cy="2492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PROBLEM STATEMENT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30506" y="1892332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30506" y="6426165"/>
            <a:ext cx="7963872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30506" y="5733136"/>
            <a:ext cx="600585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What challenge are we addressing?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9460">
            <a:off x="11165253" y="-927573"/>
            <a:ext cx="8833228" cy="8833228"/>
          </a:xfrm>
          <a:custGeom>
            <a:avLst/>
            <a:gdLst/>
            <a:ahLst/>
            <a:cxnLst/>
            <a:rect r="r" b="b" t="t" l="l"/>
            <a:pathLst>
              <a:path h="8833228" w="8833228">
                <a:moveTo>
                  <a:pt x="0" y="0"/>
                </a:moveTo>
                <a:lnTo>
                  <a:pt x="8833227" y="0"/>
                </a:lnTo>
                <a:lnTo>
                  <a:pt x="8833227" y="8833228"/>
                </a:lnTo>
                <a:lnTo>
                  <a:pt x="0" y="88332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557652" y="7138968"/>
            <a:ext cx="7500452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070373" y="796014"/>
            <a:ext cx="8094202" cy="9192616"/>
          </a:xfrm>
          <a:custGeom>
            <a:avLst/>
            <a:gdLst/>
            <a:ahLst/>
            <a:cxnLst/>
            <a:rect r="r" b="b" t="t" l="l"/>
            <a:pathLst>
              <a:path h="9192616" w="8094202">
                <a:moveTo>
                  <a:pt x="0" y="0"/>
                </a:moveTo>
                <a:lnTo>
                  <a:pt x="8094202" y="0"/>
                </a:lnTo>
                <a:lnTo>
                  <a:pt x="8094202" y="9192615"/>
                </a:lnTo>
                <a:lnTo>
                  <a:pt x="0" y="91926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365809" y="920296"/>
            <a:ext cx="8416595" cy="9256024"/>
            <a:chOff x="0" y="0"/>
            <a:chExt cx="11222126" cy="123413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63"/>
              <a:ext cx="11222101" cy="12341352"/>
            </a:xfrm>
            <a:custGeom>
              <a:avLst/>
              <a:gdLst/>
              <a:ahLst/>
              <a:cxnLst/>
              <a:rect r="r" b="b" t="t" l="l"/>
              <a:pathLst>
                <a:path h="12341352" w="11222101">
                  <a:moveTo>
                    <a:pt x="6246495" y="167069"/>
                  </a:moveTo>
                  <a:lnTo>
                    <a:pt x="10586720" y="2628329"/>
                  </a:lnTo>
                  <a:cubicBezTo>
                    <a:pt x="10980165" y="2851468"/>
                    <a:pt x="11222101" y="3261551"/>
                    <a:pt x="11222101" y="3705162"/>
                  </a:cubicBezTo>
                  <a:lnTo>
                    <a:pt x="11222101" y="8636064"/>
                  </a:lnTo>
                  <a:cubicBezTo>
                    <a:pt x="11222101" y="9079675"/>
                    <a:pt x="10980038" y="9489885"/>
                    <a:pt x="10586720" y="9712897"/>
                  </a:cubicBezTo>
                  <a:lnTo>
                    <a:pt x="6246495" y="12174284"/>
                  </a:lnTo>
                  <a:cubicBezTo>
                    <a:pt x="5853684" y="12397042"/>
                    <a:pt x="5368417" y="12397042"/>
                    <a:pt x="4975606" y="12174284"/>
                  </a:cubicBezTo>
                  <a:lnTo>
                    <a:pt x="635381" y="9712897"/>
                  </a:lnTo>
                  <a:cubicBezTo>
                    <a:pt x="242062" y="9489885"/>
                    <a:pt x="0" y="9079675"/>
                    <a:pt x="0" y="8636064"/>
                  </a:cubicBezTo>
                  <a:lnTo>
                    <a:pt x="0" y="3705162"/>
                  </a:lnTo>
                  <a:cubicBezTo>
                    <a:pt x="0" y="3261551"/>
                    <a:pt x="242062" y="2851341"/>
                    <a:pt x="635381" y="2628329"/>
                  </a:cubicBezTo>
                  <a:lnTo>
                    <a:pt x="4975606" y="167069"/>
                  </a:lnTo>
                  <a:cubicBezTo>
                    <a:pt x="5368417" y="-55689"/>
                    <a:pt x="5853684" y="-55689"/>
                    <a:pt x="6246495" y="167069"/>
                  </a:cubicBezTo>
                  <a:close/>
                </a:path>
              </a:pathLst>
            </a:custGeom>
            <a:blipFill>
              <a:blip r:embed="rId6"/>
              <a:stretch>
                <a:fillRect l="-32480" t="0" r="-32480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Freeform 7" id="7"/>
          <p:cNvSpPr/>
          <p:nvPr/>
        </p:nvSpPr>
        <p:spPr>
          <a:xfrm flipH="false" flipV="false" rot="8817900">
            <a:off x="6471009" y="7584310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3281524" y="6108211"/>
            <a:ext cx="8416595" cy="9256024"/>
            <a:chOff x="0" y="0"/>
            <a:chExt cx="11222126" cy="123413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63"/>
              <a:ext cx="11222101" cy="12341352"/>
            </a:xfrm>
            <a:custGeom>
              <a:avLst/>
              <a:gdLst/>
              <a:ahLst/>
              <a:cxnLst/>
              <a:rect r="r" b="b" t="t" l="l"/>
              <a:pathLst>
                <a:path h="12341352" w="11222101">
                  <a:moveTo>
                    <a:pt x="6246495" y="167069"/>
                  </a:moveTo>
                  <a:lnTo>
                    <a:pt x="10586720" y="2628329"/>
                  </a:lnTo>
                  <a:cubicBezTo>
                    <a:pt x="10980165" y="2851468"/>
                    <a:pt x="11222101" y="3261551"/>
                    <a:pt x="11222101" y="3705162"/>
                  </a:cubicBezTo>
                  <a:lnTo>
                    <a:pt x="11222101" y="8636064"/>
                  </a:lnTo>
                  <a:cubicBezTo>
                    <a:pt x="11222101" y="9079675"/>
                    <a:pt x="10980038" y="9489885"/>
                    <a:pt x="10586720" y="9712897"/>
                  </a:cubicBezTo>
                  <a:lnTo>
                    <a:pt x="6246495" y="12174284"/>
                  </a:lnTo>
                  <a:cubicBezTo>
                    <a:pt x="5853684" y="12397042"/>
                    <a:pt x="5368417" y="12397042"/>
                    <a:pt x="4975606" y="12174284"/>
                  </a:cubicBezTo>
                  <a:lnTo>
                    <a:pt x="635381" y="9712897"/>
                  </a:lnTo>
                  <a:cubicBezTo>
                    <a:pt x="242062" y="9489885"/>
                    <a:pt x="0" y="9079675"/>
                    <a:pt x="0" y="8636064"/>
                  </a:cubicBezTo>
                  <a:lnTo>
                    <a:pt x="0" y="3705162"/>
                  </a:lnTo>
                  <a:cubicBezTo>
                    <a:pt x="0" y="3261551"/>
                    <a:pt x="242062" y="2851341"/>
                    <a:pt x="635381" y="2628329"/>
                  </a:cubicBezTo>
                  <a:lnTo>
                    <a:pt x="4975606" y="167069"/>
                  </a:lnTo>
                  <a:cubicBezTo>
                    <a:pt x="5368417" y="-55689"/>
                    <a:pt x="5853684" y="-55689"/>
                    <a:pt x="6246495" y="167069"/>
                  </a:cubicBezTo>
                  <a:close/>
                </a:path>
              </a:pathLst>
            </a:custGeom>
            <a:blipFill>
              <a:blip r:embed="rId9"/>
              <a:stretch>
                <a:fillRect l="-32480" t="0" r="-32480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TextBox 10" id="10"/>
          <p:cNvSpPr txBox="true"/>
          <p:nvPr/>
        </p:nvSpPr>
        <p:spPr>
          <a:xfrm rot="0">
            <a:off x="9557652" y="2635548"/>
            <a:ext cx="7141102" cy="371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PROPOSED SOLUTION / STRATEGY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57652" y="1608153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557652" y="6445939"/>
            <a:ext cx="582379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Clear explanation of the solution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9460">
            <a:off x="-531000" y="-267529"/>
            <a:ext cx="4726572" cy="4726572"/>
          </a:xfrm>
          <a:custGeom>
            <a:avLst/>
            <a:gdLst/>
            <a:ahLst/>
            <a:cxnLst/>
            <a:rect r="r" b="b" t="t" l="l"/>
            <a:pathLst>
              <a:path h="4726572" w="4726572">
                <a:moveTo>
                  <a:pt x="0" y="0"/>
                </a:moveTo>
                <a:lnTo>
                  <a:pt x="4726572" y="0"/>
                </a:lnTo>
                <a:lnTo>
                  <a:pt x="4726572" y="4726572"/>
                </a:lnTo>
                <a:lnTo>
                  <a:pt x="0" y="4726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49460">
            <a:off x="16252746" y="8645642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214964" y="2158394"/>
            <a:ext cx="11858082" cy="1269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MARKET OVERVIEW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298787" y="1130999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287835" y="4309653"/>
            <a:ext cx="1689716" cy="1899409"/>
          </a:xfrm>
          <a:custGeom>
            <a:avLst/>
            <a:gdLst/>
            <a:ahLst/>
            <a:cxnLst/>
            <a:rect r="r" b="b" t="t" l="l"/>
            <a:pathLst>
              <a:path h="1899409" w="1689716">
                <a:moveTo>
                  <a:pt x="0" y="0"/>
                </a:moveTo>
                <a:lnTo>
                  <a:pt x="1689716" y="0"/>
                </a:lnTo>
                <a:lnTo>
                  <a:pt x="1689716" y="1899409"/>
                </a:lnTo>
                <a:lnTo>
                  <a:pt x="0" y="1899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701717" y="4835938"/>
            <a:ext cx="5133689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475032" y="4142899"/>
            <a:ext cx="536036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Market size and segmentation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416375" y="4843872"/>
            <a:ext cx="1352359" cy="1002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2"/>
              </a:lnSpc>
            </a:pPr>
            <a:r>
              <a:rPr lang="en-US" b="true" sz="7709" spc="-393">
                <a:solidFill>
                  <a:srgbClr val="DCD9D5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287835" y="7009286"/>
            <a:ext cx="1689716" cy="1899409"/>
          </a:xfrm>
          <a:custGeom>
            <a:avLst/>
            <a:gdLst/>
            <a:ahLst/>
            <a:cxnLst/>
            <a:rect r="r" b="b" t="t" l="l"/>
            <a:pathLst>
              <a:path h="1899409" w="1689716">
                <a:moveTo>
                  <a:pt x="0" y="0"/>
                </a:moveTo>
                <a:lnTo>
                  <a:pt x="1689716" y="0"/>
                </a:lnTo>
                <a:lnTo>
                  <a:pt x="1689716" y="1899408"/>
                </a:lnTo>
                <a:lnTo>
                  <a:pt x="0" y="1899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701717" y="7535570"/>
            <a:ext cx="5133689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75032" y="6842531"/>
            <a:ext cx="536036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Target audience profile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16375" y="7543505"/>
            <a:ext cx="1352359" cy="1002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2"/>
              </a:lnSpc>
            </a:pPr>
            <a:r>
              <a:rPr lang="en-US" b="true" sz="7709" spc="-393">
                <a:solidFill>
                  <a:srgbClr val="DCD9D5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315212" y="4309653"/>
            <a:ext cx="1689716" cy="1899409"/>
          </a:xfrm>
          <a:custGeom>
            <a:avLst/>
            <a:gdLst/>
            <a:ahLst/>
            <a:cxnLst/>
            <a:rect r="r" b="b" t="t" l="l"/>
            <a:pathLst>
              <a:path h="1899409" w="1689716">
                <a:moveTo>
                  <a:pt x="0" y="0"/>
                </a:moveTo>
                <a:lnTo>
                  <a:pt x="1689716" y="0"/>
                </a:lnTo>
                <a:lnTo>
                  <a:pt x="1689716" y="1899409"/>
                </a:lnTo>
                <a:lnTo>
                  <a:pt x="0" y="1899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1452593" y="4835938"/>
            <a:ext cx="5133689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452593" y="4142899"/>
            <a:ext cx="536036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Growth trends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43761" y="4843872"/>
            <a:ext cx="1352359" cy="1002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2"/>
              </a:lnSpc>
            </a:pPr>
            <a:r>
              <a:rPr lang="en-US" b="true" sz="7709" spc="-393">
                <a:solidFill>
                  <a:srgbClr val="DCD9D5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9315212" y="7009286"/>
            <a:ext cx="1689716" cy="1899409"/>
          </a:xfrm>
          <a:custGeom>
            <a:avLst/>
            <a:gdLst/>
            <a:ahLst/>
            <a:cxnLst/>
            <a:rect r="r" b="b" t="t" l="l"/>
            <a:pathLst>
              <a:path h="1899409" w="1689716">
                <a:moveTo>
                  <a:pt x="0" y="0"/>
                </a:moveTo>
                <a:lnTo>
                  <a:pt x="1689716" y="0"/>
                </a:lnTo>
                <a:lnTo>
                  <a:pt x="1689716" y="1899408"/>
                </a:lnTo>
                <a:lnTo>
                  <a:pt x="0" y="18994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1452593" y="7535570"/>
            <a:ext cx="5133689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452593" y="6842531"/>
            <a:ext cx="5360365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Key competitors (brief)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443761" y="7543505"/>
            <a:ext cx="1352359" cy="1002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02"/>
              </a:lnSpc>
            </a:pPr>
            <a:r>
              <a:rPr lang="en-US" b="true" sz="7709" spc="-393">
                <a:solidFill>
                  <a:srgbClr val="DCD9D5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72359" y="-1174909"/>
            <a:ext cx="11516020" cy="13174361"/>
          </a:xfrm>
          <a:custGeom>
            <a:avLst/>
            <a:gdLst/>
            <a:ahLst/>
            <a:cxnLst/>
            <a:rect r="r" b="b" t="t" l="l"/>
            <a:pathLst>
              <a:path h="13174361" w="11516020">
                <a:moveTo>
                  <a:pt x="0" y="0"/>
                </a:moveTo>
                <a:lnTo>
                  <a:pt x="11516020" y="0"/>
                </a:lnTo>
                <a:lnTo>
                  <a:pt x="11516020" y="13174361"/>
                </a:lnTo>
                <a:lnTo>
                  <a:pt x="0" y="131743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49460">
            <a:off x="-1158069" y="7000646"/>
            <a:ext cx="5641410" cy="5641410"/>
          </a:xfrm>
          <a:custGeom>
            <a:avLst/>
            <a:gdLst/>
            <a:ahLst/>
            <a:cxnLst/>
            <a:rect r="r" b="b" t="t" l="l"/>
            <a:pathLst>
              <a:path h="5641410" w="5641410">
                <a:moveTo>
                  <a:pt x="0" y="0"/>
                </a:moveTo>
                <a:lnTo>
                  <a:pt x="5641410" y="0"/>
                </a:lnTo>
                <a:lnTo>
                  <a:pt x="5641410" y="5641410"/>
                </a:lnTo>
                <a:lnTo>
                  <a:pt x="0" y="5641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9460">
            <a:off x="-1903495" y="144847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817900">
            <a:off x="16745779" y="8701897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0506" y="3134049"/>
            <a:ext cx="7141102" cy="2492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FINANCIAL HIGHLIGHTS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30506" y="2106644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30506" y="5833148"/>
            <a:ext cx="7963872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30506" y="7563517"/>
            <a:ext cx="3738391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Revenue projections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55986" y="7563517"/>
            <a:ext cx="3936997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ROI or funding needed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370076" y="862851"/>
            <a:ext cx="8542534" cy="8561299"/>
            <a:chOff x="0" y="0"/>
            <a:chExt cx="11390046" cy="1141506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389995" cy="11415014"/>
            </a:xfrm>
            <a:custGeom>
              <a:avLst/>
              <a:gdLst/>
              <a:ahLst/>
              <a:cxnLst/>
              <a:rect r="r" b="b" t="t" l="l"/>
              <a:pathLst>
                <a:path h="11415014" w="11389995">
                  <a:moveTo>
                    <a:pt x="0" y="0"/>
                  </a:moveTo>
                  <a:lnTo>
                    <a:pt x="11389995" y="0"/>
                  </a:lnTo>
                  <a:lnTo>
                    <a:pt x="11389995" y="11415014"/>
                  </a:lnTo>
                  <a:lnTo>
                    <a:pt x="0" y="11415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1" r="0" b="-2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249460">
            <a:off x="11792464" y="-1016394"/>
            <a:ext cx="7369483" cy="7369483"/>
          </a:xfrm>
          <a:custGeom>
            <a:avLst/>
            <a:gdLst/>
            <a:ahLst/>
            <a:cxnLst/>
            <a:rect r="r" b="b" t="t" l="l"/>
            <a:pathLst>
              <a:path h="7369483" w="7369483">
                <a:moveTo>
                  <a:pt x="0" y="0"/>
                </a:moveTo>
                <a:lnTo>
                  <a:pt x="7369483" y="0"/>
                </a:lnTo>
                <a:lnTo>
                  <a:pt x="7369483" y="7369483"/>
                </a:lnTo>
                <a:lnTo>
                  <a:pt x="0" y="73694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77054" y="6642449"/>
            <a:ext cx="10562349" cy="977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2914469" y="6058624"/>
            <a:ext cx="8094202" cy="9192616"/>
          </a:xfrm>
          <a:custGeom>
            <a:avLst/>
            <a:gdLst/>
            <a:ahLst/>
            <a:cxnLst/>
            <a:rect r="r" b="b" t="t" l="l"/>
            <a:pathLst>
              <a:path h="9192616" w="8094202">
                <a:moveTo>
                  <a:pt x="0" y="0"/>
                </a:moveTo>
                <a:lnTo>
                  <a:pt x="8094202" y="0"/>
                </a:lnTo>
                <a:lnTo>
                  <a:pt x="8094202" y="9192616"/>
                </a:lnTo>
                <a:lnTo>
                  <a:pt x="0" y="9192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777054" y="3506391"/>
            <a:ext cx="9814036" cy="22294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97"/>
              </a:lnSpc>
            </a:pPr>
            <a:r>
              <a:rPr lang="en-US" b="true" sz="9059" spc="-46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IMPLEMENTATION TIMELINE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777054" y="2535003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777054" y="5949410"/>
            <a:ext cx="5178314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Project milestones or phases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-1185329" y="-1978352"/>
            <a:ext cx="5953801" cy="6479943"/>
            <a:chOff x="0" y="0"/>
            <a:chExt cx="7938402" cy="863992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32"/>
              <a:ext cx="7938389" cy="8640001"/>
            </a:xfrm>
            <a:custGeom>
              <a:avLst/>
              <a:gdLst/>
              <a:ahLst/>
              <a:cxnLst/>
              <a:rect r="r" b="b" t="t" l="l"/>
              <a:pathLst>
                <a:path h="8640001" w="7938389">
                  <a:moveTo>
                    <a:pt x="4604639" y="167545"/>
                  </a:moveTo>
                  <a:lnTo>
                    <a:pt x="7303008" y="1701832"/>
                  </a:lnTo>
                  <a:cubicBezTo>
                    <a:pt x="7696453" y="1925479"/>
                    <a:pt x="7938389" y="2336832"/>
                    <a:pt x="7938389" y="2781586"/>
                  </a:cubicBezTo>
                  <a:lnTo>
                    <a:pt x="7938389" y="5858415"/>
                  </a:lnTo>
                  <a:cubicBezTo>
                    <a:pt x="7938389" y="6303169"/>
                    <a:pt x="7696326" y="6714522"/>
                    <a:pt x="7303008" y="6938169"/>
                  </a:cubicBezTo>
                  <a:lnTo>
                    <a:pt x="4604639" y="8472456"/>
                  </a:lnTo>
                  <a:cubicBezTo>
                    <a:pt x="4211828" y="8695849"/>
                    <a:pt x="3726561" y="8695849"/>
                    <a:pt x="3333750" y="8472456"/>
                  </a:cubicBezTo>
                  <a:lnTo>
                    <a:pt x="635381" y="6938169"/>
                  </a:lnTo>
                  <a:cubicBezTo>
                    <a:pt x="242062" y="6714522"/>
                    <a:pt x="0" y="6303169"/>
                    <a:pt x="0" y="5858415"/>
                  </a:cubicBezTo>
                  <a:lnTo>
                    <a:pt x="0" y="2781586"/>
                  </a:lnTo>
                  <a:cubicBezTo>
                    <a:pt x="0" y="2336705"/>
                    <a:pt x="242062" y="1925479"/>
                    <a:pt x="635381" y="1701832"/>
                  </a:cubicBezTo>
                  <a:lnTo>
                    <a:pt x="3333750" y="167545"/>
                  </a:lnTo>
                  <a:cubicBezTo>
                    <a:pt x="3726561" y="-55848"/>
                    <a:pt x="4211828" y="-55848"/>
                    <a:pt x="4604639" y="167545"/>
                  </a:cubicBezTo>
                  <a:close/>
                </a:path>
              </a:pathLst>
            </a:custGeom>
            <a:blipFill>
              <a:blip r:embed="rId6"/>
              <a:stretch>
                <a:fillRect l="-31627" t="0" r="-31627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grpSp>
        <p:nvGrpSpPr>
          <p:cNvPr name="Group 10" id="10"/>
          <p:cNvGrpSpPr/>
          <p:nvPr/>
        </p:nvGrpSpPr>
        <p:grpSpPr>
          <a:xfrm rot="0">
            <a:off x="14919169" y="7414955"/>
            <a:ext cx="5953801" cy="6479943"/>
            <a:chOff x="0" y="0"/>
            <a:chExt cx="7938402" cy="863992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32"/>
              <a:ext cx="7938389" cy="8640001"/>
            </a:xfrm>
            <a:custGeom>
              <a:avLst/>
              <a:gdLst/>
              <a:ahLst/>
              <a:cxnLst/>
              <a:rect r="r" b="b" t="t" l="l"/>
              <a:pathLst>
                <a:path h="8640001" w="7938389">
                  <a:moveTo>
                    <a:pt x="4604639" y="167545"/>
                  </a:moveTo>
                  <a:lnTo>
                    <a:pt x="7303008" y="1701832"/>
                  </a:lnTo>
                  <a:cubicBezTo>
                    <a:pt x="7696453" y="1925479"/>
                    <a:pt x="7938389" y="2336832"/>
                    <a:pt x="7938389" y="2781586"/>
                  </a:cubicBezTo>
                  <a:lnTo>
                    <a:pt x="7938389" y="5858415"/>
                  </a:lnTo>
                  <a:cubicBezTo>
                    <a:pt x="7938389" y="6303169"/>
                    <a:pt x="7696326" y="6714522"/>
                    <a:pt x="7303008" y="6938169"/>
                  </a:cubicBezTo>
                  <a:lnTo>
                    <a:pt x="4604639" y="8472456"/>
                  </a:lnTo>
                  <a:cubicBezTo>
                    <a:pt x="4211828" y="8695849"/>
                    <a:pt x="3726561" y="8695849"/>
                    <a:pt x="3333750" y="8472456"/>
                  </a:cubicBezTo>
                  <a:lnTo>
                    <a:pt x="635381" y="6938169"/>
                  </a:lnTo>
                  <a:cubicBezTo>
                    <a:pt x="242062" y="6714522"/>
                    <a:pt x="0" y="6303169"/>
                    <a:pt x="0" y="5858415"/>
                  </a:cubicBezTo>
                  <a:lnTo>
                    <a:pt x="0" y="2781586"/>
                  </a:lnTo>
                  <a:cubicBezTo>
                    <a:pt x="0" y="2336705"/>
                    <a:pt x="242062" y="1925479"/>
                    <a:pt x="635381" y="1701832"/>
                  </a:cubicBezTo>
                  <a:lnTo>
                    <a:pt x="3333750" y="167545"/>
                  </a:lnTo>
                  <a:cubicBezTo>
                    <a:pt x="3726561" y="-55848"/>
                    <a:pt x="4211828" y="-55848"/>
                    <a:pt x="4604639" y="167545"/>
                  </a:cubicBezTo>
                  <a:close/>
                </a:path>
              </a:pathLst>
            </a:custGeom>
            <a:blipFill>
              <a:blip r:embed="rId6"/>
              <a:stretch>
                <a:fillRect l="-31627" t="0" r="-31627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10724655" y="5949410"/>
            <a:ext cx="6419621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Tasks and expected delivery dates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20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02679" y="-9507426"/>
            <a:ext cx="11516020" cy="13174361"/>
          </a:xfrm>
          <a:custGeom>
            <a:avLst/>
            <a:gdLst/>
            <a:ahLst/>
            <a:cxnLst/>
            <a:rect r="r" b="b" t="t" l="l"/>
            <a:pathLst>
              <a:path h="13174361" w="11516020">
                <a:moveTo>
                  <a:pt x="0" y="0"/>
                </a:moveTo>
                <a:lnTo>
                  <a:pt x="11516021" y="0"/>
                </a:lnTo>
                <a:lnTo>
                  <a:pt x="11516021" y="13174360"/>
                </a:lnTo>
                <a:lnTo>
                  <a:pt x="0" y="131743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2249460">
            <a:off x="-959463" y="22860"/>
            <a:ext cx="5641410" cy="5641410"/>
          </a:xfrm>
          <a:custGeom>
            <a:avLst/>
            <a:gdLst/>
            <a:ahLst/>
            <a:cxnLst/>
            <a:rect r="r" b="b" t="t" l="l"/>
            <a:pathLst>
              <a:path h="5641410" w="5641410">
                <a:moveTo>
                  <a:pt x="0" y="0"/>
                </a:moveTo>
                <a:lnTo>
                  <a:pt x="5641410" y="0"/>
                </a:lnTo>
                <a:lnTo>
                  <a:pt x="5641410" y="5641410"/>
                </a:lnTo>
                <a:lnTo>
                  <a:pt x="0" y="5641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249460">
            <a:off x="-1406976" y="8684057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817900">
            <a:off x="16580272" y="-1027824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0506" y="3737610"/>
            <a:ext cx="7505214" cy="2492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87"/>
              </a:lnSpc>
            </a:pPr>
            <a:r>
              <a:rPr lang="en-US" b="true" sz="10091" spc="-51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RISK AND MITIGATION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30506" y="2710215"/>
            <a:ext cx="5690425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30506" y="6409801"/>
            <a:ext cx="7020477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38823" y="1777784"/>
            <a:ext cx="4565933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Potential risks or barriers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38823" y="4538139"/>
            <a:ext cx="3970106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Mitigation strategies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38823" y="5285184"/>
            <a:ext cx="7020477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38823" y="2403119"/>
            <a:ext cx="7020477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38823" y="7226446"/>
            <a:ext cx="4565933" cy="48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79"/>
              </a:lnSpc>
            </a:pPr>
            <a:r>
              <a:rPr lang="en-US" b="true" sz="2343" spc="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Potential risks or barriers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38823" y="7851772"/>
            <a:ext cx="7020477" cy="14065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2000">
                <a:solidFill>
                  <a:srgbClr val="FFFFFF">
                    <a:alpha val="71765"/>
                  </a:srgbClr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elit. Sed at ipsum vitae lacus lobortis lacinia. Donec tristique arcu massa, at pharetra tortor feugiat non.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574044" y="7411326"/>
            <a:ext cx="245202" cy="247069"/>
          </a:xfrm>
          <a:custGeom>
            <a:avLst/>
            <a:gdLst/>
            <a:ahLst/>
            <a:cxnLst/>
            <a:rect r="r" b="b" t="t" l="l"/>
            <a:pathLst>
              <a:path h="247069" w="245202">
                <a:moveTo>
                  <a:pt x="0" y="0"/>
                </a:moveTo>
                <a:lnTo>
                  <a:pt x="245202" y="0"/>
                </a:lnTo>
                <a:lnTo>
                  <a:pt x="245202" y="247069"/>
                </a:lnTo>
                <a:lnTo>
                  <a:pt x="0" y="2470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574044" y="4723019"/>
            <a:ext cx="245202" cy="247069"/>
          </a:xfrm>
          <a:custGeom>
            <a:avLst/>
            <a:gdLst/>
            <a:ahLst/>
            <a:cxnLst/>
            <a:rect r="r" b="b" t="t" l="l"/>
            <a:pathLst>
              <a:path h="247069" w="245202">
                <a:moveTo>
                  <a:pt x="0" y="0"/>
                </a:moveTo>
                <a:lnTo>
                  <a:pt x="245202" y="0"/>
                </a:lnTo>
                <a:lnTo>
                  <a:pt x="245202" y="247069"/>
                </a:lnTo>
                <a:lnTo>
                  <a:pt x="0" y="2470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574044" y="1930270"/>
            <a:ext cx="245202" cy="247069"/>
          </a:xfrm>
          <a:custGeom>
            <a:avLst/>
            <a:gdLst/>
            <a:ahLst/>
            <a:cxnLst/>
            <a:rect r="r" b="b" t="t" l="l"/>
            <a:pathLst>
              <a:path h="247069" w="245202">
                <a:moveTo>
                  <a:pt x="0" y="0"/>
                </a:moveTo>
                <a:lnTo>
                  <a:pt x="245202" y="0"/>
                </a:lnTo>
                <a:lnTo>
                  <a:pt x="245202" y="247069"/>
                </a:lnTo>
                <a:lnTo>
                  <a:pt x="0" y="2470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30506" y="8224361"/>
            <a:ext cx="2845213" cy="833590"/>
          </a:xfrm>
          <a:custGeom>
            <a:avLst/>
            <a:gdLst/>
            <a:ahLst/>
            <a:cxnLst/>
            <a:rect r="r" b="b" t="t" l="l"/>
            <a:pathLst>
              <a:path h="833590" w="2845213">
                <a:moveTo>
                  <a:pt x="0" y="0"/>
                </a:moveTo>
                <a:lnTo>
                  <a:pt x="2845212" y="0"/>
                </a:lnTo>
                <a:lnTo>
                  <a:pt x="2845212" y="833590"/>
                </a:lnTo>
                <a:lnTo>
                  <a:pt x="0" y="833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588856" y="8396354"/>
            <a:ext cx="2728503" cy="450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1"/>
              </a:lnSpc>
            </a:pPr>
            <a:r>
              <a:rPr lang="en-US" b="true" sz="2208" spc="276">
                <a:solidFill>
                  <a:srgbClr val="21202C"/>
                </a:solidFill>
                <a:latin typeface="Poppins Bold"/>
                <a:ea typeface="Poppins Bold"/>
                <a:cs typeface="Poppins Bold"/>
                <a:sym typeface="Poppins Bold"/>
              </a:rPr>
              <a:t>READ MORE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259" r="0" b="-925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2249460">
            <a:off x="10430189" y="6346517"/>
            <a:ext cx="8725186" cy="8725186"/>
          </a:xfrm>
          <a:custGeom>
            <a:avLst/>
            <a:gdLst/>
            <a:ahLst/>
            <a:cxnLst/>
            <a:rect r="r" b="b" t="t" l="l"/>
            <a:pathLst>
              <a:path h="8725186" w="8725186">
                <a:moveTo>
                  <a:pt x="0" y="0"/>
                </a:moveTo>
                <a:lnTo>
                  <a:pt x="8725186" y="0"/>
                </a:lnTo>
                <a:lnTo>
                  <a:pt x="8725186" y="8725186"/>
                </a:lnTo>
                <a:lnTo>
                  <a:pt x="0" y="87251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862616" y="2845260"/>
            <a:ext cx="10562768" cy="598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39"/>
              </a:lnSpc>
            </a:pPr>
            <a:r>
              <a:rPr lang="en-US" b="true" sz="24312" spc="-1238">
                <a:solidFill>
                  <a:srgbClr val="DCD9D5"/>
                </a:solidFill>
                <a:latin typeface="Poppins Bold"/>
                <a:ea typeface="Poppins Bold"/>
                <a:cs typeface="Poppins Bold"/>
                <a:sym typeface="Poppins Bold"/>
              </a:rPr>
              <a:t>THANK YOU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-3534527" y="4600632"/>
            <a:ext cx="10294420" cy="11372717"/>
            <a:chOff x="0" y="0"/>
            <a:chExt cx="13725893" cy="1516362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725779" cy="15163673"/>
            </a:xfrm>
            <a:custGeom>
              <a:avLst/>
              <a:gdLst/>
              <a:ahLst/>
              <a:cxnLst/>
              <a:rect r="r" b="b" t="t" l="l"/>
              <a:pathLst>
                <a:path h="15163673" w="13725779">
                  <a:moveTo>
                    <a:pt x="7498334" y="166878"/>
                  </a:moveTo>
                  <a:lnTo>
                    <a:pt x="13090398" y="3334512"/>
                  </a:lnTo>
                  <a:cubicBezTo>
                    <a:pt x="13483844" y="3557397"/>
                    <a:pt x="13725779" y="3967099"/>
                    <a:pt x="13725779" y="4410202"/>
                  </a:cubicBezTo>
                  <a:lnTo>
                    <a:pt x="13725779" y="10753471"/>
                  </a:lnTo>
                  <a:cubicBezTo>
                    <a:pt x="13725779" y="11196574"/>
                    <a:pt x="13483717" y="11606276"/>
                    <a:pt x="13090398" y="11829161"/>
                  </a:cubicBezTo>
                  <a:lnTo>
                    <a:pt x="7498334" y="14996795"/>
                  </a:lnTo>
                  <a:cubicBezTo>
                    <a:pt x="7105523" y="15219299"/>
                    <a:pt x="6620256" y="15219299"/>
                    <a:pt x="6227445" y="14996795"/>
                  </a:cubicBezTo>
                  <a:lnTo>
                    <a:pt x="635381" y="11829161"/>
                  </a:lnTo>
                  <a:cubicBezTo>
                    <a:pt x="242062" y="11606403"/>
                    <a:pt x="0" y="11196701"/>
                    <a:pt x="0" y="10753471"/>
                  </a:cubicBezTo>
                  <a:lnTo>
                    <a:pt x="0" y="4410075"/>
                  </a:lnTo>
                  <a:cubicBezTo>
                    <a:pt x="0" y="3966972"/>
                    <a:pt x="242062" y="3557270"/>
                    <a:pt x="635381" y="3334385"/>
                  </a:cubicBezTo>
                  <a:lnTo>
                    <a:pt x="6227445" y="166878"/>
                  </a:lnTo>
                  <a:cubicBezTo>
                    <a:pt x="6620256" y="-55626"/>
                    <a:pt x="7105523" y="-55626"/>
                    <a:pt x="7498334" y="166878"/>
                  </a:cubicBezTo>
                  <a:close/>
                </a:path>
              </a:pathLst>
            </a:custGeom>
            <a:blipFill>
              <a:blip r:embed="rId5"/>
              <a:stretch>
                <a:fillRect l="-32856" t="0" r="-32857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grpSp>
        <p:nvGrpSpPr>
          <p:cNvPr name="Group 8" id="8"/>
          <p:cNvGrpSpPr/>
          <p:nvPr/>
        </p:nvGrpSpPr>
        <p:grpSpPr>
          <a:xfrm rot="0">
            <a:off x="14243628" y="-3346809"/>
            <a:ext cx="8585264" cy="9446152"/>
            <a:chOff x="0" y="0"/>
            <a:chExt cx="11447018" cy="1259486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63"/>
              <a:ext cx="11446891" cy="12594844"/>
            </a:xfrm>
            <a:custGeom>
              <a:avLst/>
              <a:gdLst/>
              <a:ahLst/>
              <a:cxnLst/>
              <a:rect r="r" b="b" t="t" l="l"/>
              <a:pathLst>
                <a:path h="12594844" w="11446891">
                  <a:moveTo>
                    <a:pt x="6358890" y="166942"/>
                  </a:moveTo>
                  <a:lnTo>
                    <a:pt x="10811511" y="2691702"/>
                  </a:lnTo>
                  <a:cubicBezTo>
                    <a:pt x="11204956" y="2914841"/>
                    <a:pt x="11446891" y="3324924"/>
                    <a:pt x="11446891" y="3768408"/>
                  </a:cubicBezTo>
                  <a:lnTo>
                    <a:pt x="11446891" y="8826310"/>
                  </a:lnTo>
                  <a:cubicBezTo>
                    <a:pt x="11446891" y="9269921"/>
                    <a:pt x="11204829" y="9680004"/>
                    <a:pt x="10811511" y="9903016"/>
                  </a:cubicBezTo>
                  <a:lnTo>
                    <a:pt x="6358890" y="12427776"/>
                  </a:lnTo>
                  <a:cubicBezTo>
                    <a:pt x="5966079" y="12650534"/>
                    <a:pt x="5480812" y="12650534"/>
                    <a:pt x="5088001" y="12427776"/>
                  </a:cubicBezTo>
                  <a:lnTo>
                    <a:pt x="635381" y="9903016"/>
                  </a:lnTo>
                  <a:cubicBezTo>
                    <a:pt x="242062" y="9680004"/>
                    <a:pt x="0" y="9269794"/>
                    <a:pt x="0" y="8826310"/>
                  </a:cubicBezTo>
                  <a:lnTo>
                    <a:pt x="0" y="3768535"/>
                  </a:lnTo>
                  <a:cubicBezTo>
                    <a:pt x="0" y="3324924"/>
                    <a:pt x="242062" y="2914841"/>
                    <a:pt x="635381" y="2691829"/>
                  </a:cubicBezTo>
                  <a:lnTo>
                    <a:pt x="5088001" y="167069"/>
                  </a:lnTo>
                  <a:cubicBezTo>
                    <a:pt x="5480812" y="-55689"/>
                    <a:pt x="5966079" y="-55689"/>
                    <a:pt x="6358890" y="167069"/>
                  </a:cubicBezTo>
                  <a:close/>
                </a:path>
              </a:pathLst>
            </a:custGeom>
            <a:blipFill>
              <a:blip r:embed="rId6"/>
              <a:stretch>
                <a:fillRect l="-32520" t="0" r="-32522" b="0"/>
              </a:stretch>
            </a:blipFill>
            <a:ln w="200025" cap="sq">
              <a:solidFill>
                <a:srgbClr val="9C8070"/>
              </a:solidFill>
              <a:prstDash val="solid"/>
              <a:miter/>
            </a:ln>
          </p:spPr>
        </p:sp>
      </p:grpSp>
      <p:sp>
        <p:nvSpPr>
          <p:cNvPr name="Freeform 10" id="10"/>
          <p:cNvSpPr/>
          <p:nvPr/>
        </p:nvSpPr>
        <p:spPr>
          <a:xfrm flipH="false" flipV="false" rot="8817900">
            <a:off x="-2197275" y="870290"/>
            <a:ext cx="3415465" cy="3415465"/>
          </a:xfrm>
          <a:custGeom>
            <a:avLst/>
            <a:gdLst/>
            <a:ahLst/>
            <a:cxnLst/>
            <a:rect r="r" b="b" t="t" l="l"/>
            <a:pathLst>
              <a:path h="3415465" w="3415465">
                <a:moveTo>
                  <a:pt x="0" y="0"/>
                </a:moveTo>
                <a:lnTo>
                  <a:pt x="3415465" y="0"/>
                </a:lnTo>
                <a:lnTo>
                  <a:pt x="3415465" y="3415465"/>
                </a:lnTo>
                <a:lnTo>
                  <a:pt x="0" y="341546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116726" y="1653426"/>
            <a:ext cx="6054547" cy="52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11"/>
              </a:lnSpc>
            </a:pPr>
            <a:r>
              <a:rPr lang="en-US" sz="2579" spc="1261">
                <a:solidFill>
                  <a:srgbClr val="9C8070"/>
                </a:solidFill>
                <a:latin typeface="Poppins"/>
                <a:ea typeface="Poppins"/>
                <a:cs typeface="Poppins"/>
                <a:sym typeface="Poppins"/>
              </a:rPr>
              <a:t>LICERIA COMPANY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DAHTe4MVOCA</dc:identifier>
  <dcterms:modified xsi:type="dcterms:W3CDTF">2011-08-01T06:04:30Z</dcterms:modified>
  <cp:revision>1</cp:revision>
  <dc:title>Template agence.pptx</dc:title>
</cp:coreProperties>
</file>