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Open Sans" charset="1" panose="00000000000000000000"/>
      <p:regular r:id="rId16"/>
    </p:embeddedFont>
    <p:embeddedFont>
      <p:font typeface="Bebas Neue Cyrillic" charset="1" panose="02000506000000020004"/>
      <p:regular r:id="rId17"/>
    </p:embeddedFont>
    <p:embeddedFont>
      <p:font typeface="Open Sans Bold" charset="1" panose="00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7.jpeg" Type="http://schemas.openxmlformats.org/officeDocument/2006/relationships/image"/><Relationship Id="rId6" Target="../media/image8.jpeg" Type="http://schemas.openxmlformats.org/officeDocument/2006/relationships/image"/><Relationship Id="rId7" Target="../media/image9.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10.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1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12.jpeg" Type="http://schemas.openxmlformats.org/officeDocument/2006/relationships/image"/><Relationship Id="rId6" Target="../media/image13.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14.jpeg" Type="http://schemas.openxmlformats.org/officeDocument/2006/relationships/image"/><Relationship Id="rId6" Target="../media/image15.jpeg" Type="http://schemas.openxmlformats.org/officeDocument/2006/relationships/image"/><Relationship Id="rId7" Target="../media/image1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24.png" Type="http://schemas.openxmlformats.org/officeDocument/2006/relationships/image"/><Relationship Id="rId13" Target="../media/image25.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17.jpe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2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0434452" y="1284248"/>
            <a:ext cx="6531784" cy="7718504"/>
          </a:xfrm>
          <a:custGeom>
            <a:avLst/>
            <a:gdLst/>
            <a:ahLst/>
            <a:cxnLst/>
            <a:rect r="r" b="b" t="t" l="l"/>
            <a:pathLst>
              <a:path h="7718504" w="6531784">
                <a:moveTo>
                  <a:pt x="0" y="0"/>
                </a:moveTo>
                <a:lnTo>
                  <a:pt x="6531784" y="0"/>
                </a:lnTo>
                <a:lnTo>
                  <a:pt x="6531784" y="7718504"/>
                </a:lnTo>
                <a:lnTo>
                  <a:pt x="0" y="7718504"/>
                </a:lnTo>
                <a:lnTo>
                  <a:pt x="0" y="0"/>
                </a:lnTo>
                <a:close/>
              </a:path>
            </a:pathLst>
          </a:custGeom>
          <a:blipFill>
            <a:blip r:embed="rId4"/>
            <a:stretch>
              <a:fillRect l="0" t="0" r="0" b="0"/>
            </a:stretch>
          </a:blipFill>
        </p:spPr>
      </p:sp>
      <p:sp>
        <p:nvSpPr>
          <p:cNvPr name="Freeform 10" id="10"/>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5">
              <a:alphaModFix amt="43999"/>
            </a:blip>
            <a:stretch>
              <a:fillRect l="0" t="0" r="0" b="0"/>
            </a:stretch>
          </a:blipFill>
        </p:spPr>
      </p:sp>
      <p:sp>
        <p:nvSpPr>
          <p:cNvPr name="TextBox 11" id="11"/>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2" id="12"/>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3" id="13"/>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4" id="14"/>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5" id="15"/>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16" id="16"/>
          <p:cNvSpPr txBox="true"/>
          <p:nvPr/>
        </p:nvSpPr>
        <p:spPr>
          <a:xfrm rot="0">
            <a:off x="890506" y="1118892"/>
            <a:ext cx="9921057" cy="5349561"/>
          </a:xfrm>
          <a:prstGeom prst="rect">
            <a:avLst/>
          </a:prstGeom>
        </p:spPr>
        <p:txBody>
          <a:bodyPr anchor="t" rtlCol="false" tIns="0" lIns="0" bIns="0" rIns="0">
            <a:spAutoFit/>
          </a:bodyPr>
          <a:lstStyle/>
          <a:p>
            <a:pPr algn="l">
              <a:lnSpc>
                <a:spcPts val="43831"/>
              </a:lnSpc>
              <a:spcBef>
                <a:spcPct val="0"/>
              </a:spcBef>
            </a:pPr>
            <a:r>
              <a:rPr lang="en-US" sz="31308">
                <a:solidFill>
                  <a:srgbClr val="FFFFFF"/>
                </a:solidFill>
                <a:latin typeface="Bebas Neue Cyrillic"/>
                <a:ea typeface="Bebas Neue Cyrillic"/>
                <a:cs typeface="Bebas Neue Cyrillic"/>
                <a:sym typeface="Bebas Neue Cyrillic"/>
              </a:rPr>
              <a:t>Future</a:t>
            </a:r>
          </a:p>
        </p:txBody>
      </p:sp>
      <p:sp>
        <p:nvSpPr>
          <p:cNvPr name="TextBox 17" id="17"/>
          <p:cNvSpPr txBox="true"/>
          <p:nvPr/>
        </p:nvSpPr>
        <p:spPr>
          <a:xfrm rot="0">
            <a:off x="1028700" y="5127420"/>
            <a:ext cx="9773339" cy="3043959"/>
          </a:xfrm>
          <a:prstGeom prst="rect">
            <a:avLst/>
          </a:prstGeom>
        </p:spPr>
        <p:txBody>
          <a:bodyPr anchor="t" rtlCol="false" tIns="0" lIns="0" bIns="0" rIns="0">
            <a:spAutoFit/>
          </a:bodyPr>
          <a:lstStyle/>
          <a:p>
            <a:pPr algn="l">
              <a:lnSpc>
                <a:spcPts val="24889"/>
              </a:lnSpc>
              <a:spcBef>
                <a:spcPct val="0"/>
              </a:spcBef>
            </a:pPr>
            <a:r>
              <a:rPr lang="en-US" sz="17778">
                <a:solidFill>
                  <a:srgbClr val="C101FB"/>
                </a:solidFill>
                <a:latin typeface="Bebas Neue Cyrillic"/>
                <a:ea typeface="Bebas Neue Cyrillic"/>
                <a:cs typeface="Bebas Neue Cyrillic"/>
                <a:sym typeface="Bebas Neue Cyrillic"/>
              </a:rPr>
              <a:t>Technology</a:t>
            </a:r>
          </a:p>
        </p:txBody>
      </p:sp>
      <p:sp>
        <p:nvSpPr>
          <p:cNvPr name="Freeform 18" id="18"/>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5">
              <a:alphaModFix amt="43999"/>
            </a:blip>
            <a:stretch>
              <a:fillRect l="0" t="0" r="0" b="0"/>
            </a:stretch>
          </a:blipFill>
        </p:spPr>
      </p:sp>
      <p:sp>
        <p:nvSpPr>
          <p:cNvPr name="Freeform 19" id="19"/>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5">
              <a:alphaModFix amt="43999"/>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grpSp>
        <p:nvGrpSpPr>
          <p:cNvPr name="Group 10" id="10"/>
          <p:cNvGrpSpPr/>
          <p:nvPr/>
        </p:nvGrpSpPr>
        <p:grpSpPr>
          <a:xfrm rot="0">
            <a:off x="427525" y="1318270"/>
            <a:ext cx="7205477" cy="8968730"/>
            <a:chOff x="0" y="0"/>
            <a:chExt cx="5101590" cy="6350000"/>
          </a:xfrm>
        </p:grpSpPr>
        <p:sp>
          <p:nvSpPr>
            <p:cNvPr name="Freeform 11" id="11"/>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gradFill rotWithShape="true">
              <a:gsLst>
                <a:gs pos="0">
                  <a:srgbClr val="003A89">
                    <a:alpha val="100000"/>
                  </a:srgbClr>
                </a:gs>
                <a:gs pos="100000">
                  <a:srgbClr val="C700FF">
                    <a:alpha val="100000"/>
                  </a:srgbClr>
                </a:gs>
              </a:gsLst>
              <a:lin ang="2700000"/>
            </a:gradFill>
          </p:spPr>
        </p:sp>
      </p:grpSp>
      <p:sp>
        <p:nvSpPr>
          <p:cNvPr name="Freeform 12" id="12"/>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3" id="13"/>
          <p:cNvGrpSpPr/>
          <p:nvPr/>
        </p:nvGrpSpPr>
        <p:grpSpPr>
          <a:xfrm rot="0">
            <a:off x="0" y="1318270"/>
            <a:ext cx="7205477" cy="8968730"/>
            <a:chOff x="0" y="0"/>
            <a:chExt cx="5101590" cy="6350000"/>
          </a:xfrm>
        </p:grpSpPr>
        <p:sp>
          <p:nvSpPr>
            <p:cNvPr name="Freeform 14" id="14"/>
            <p:cNvSpPr/>
            <p:nvPr/>
          </p:nvSpPr>
          <p:spPr>
            <a:xfrm flipH="false" flipV="false" rot="0">
              <a:off x="0" y="0"/>
              <a:ext cx="5101590" cy="6350000"/>
            </a:xfrm>
            <a:custGeom>
              <a:avLst/>
              <a:gdLst/>
              <a:ahLst/>
              <a:cxnLst/>
              <a:rect r="r" b="b" t="t" l="l"/>
              <a:pathLst>
                <a:path h="6350000" w="5101590">
                  <a:moveTo>
                    <a:pt x="4216400" y="0"/>
                  </a:moveTo>
                  <a:lnTo>
                    <a:pt x="1838960" y="0"/>
                  </a:lnTo>
                  <a:lnTo>
                    <a:pt x="0" y="1838960"/>
                  </a:lnTo>
                  <a:lnTo>
                    <a:pt x="0" y="1913890"/>
                  </a:lnTo>
                  <a:lnTo>
                    <a:pt x="0" y="6350000"/>
                  </a:lnTo>
                  <a:lnTo>
                    <a:pt x="2209800" y="6350000"/>
                  </a:lnTo>
                  <a:lnTo>
                    <a:pt x="3263900" y="5295900"/>
                  </a:lnTo>
                  <a:lnTo>
                    <a:pt x="4047490" y="4511040"/>
                  </a:lnTo>
                  <a:lnTo>
                    <a:pt x="5101590" y="3456940"/>
                  </a:lnTo>
                  <a:lnTo>
                    <a:pt x="5101590" y="2217420"/>
                  </a:lnTo>
                  <a:lnTo>
                    <a:pt x="5101590" y="1348740"/>
                  </a:lnTo>
                  <a:close/>
                </a:path>
              </a:pathLst>
            </a:custGeom>
            <a:blipFill>
              <a:blip r:embed="rId5"/>
              <a:stretch>
                <a:fillRect l="0" t="-5207" r="0" b="-15377"/>
              </a:stretch>
            </a:blipFill>
          </p:spPr>
        </p:sp>
      </p:grpSp>
      <p:sp>
        <p:nvSpPr>
          <p:cNvPr name="TextBox 15" id="15"/>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6" id="16"/>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7" id="17"/>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8" id="18"/>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9" id="19"/>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0" id="20"/>
          <p:cNvSpPr txBox="true"/>
          <p:nvPr/>
        </p:nvSpPr>
        <p:spPr>
          <a:xfrm rot="0">
            <a:off x="9647652" y="4266295"/>
            <a:ext cx="5939531" cy="1244977"/>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21" id="21"/>
          <p:cNvSpPr txBox="true"/>
          <p:nvPr/>
        </p:nvSpPr>
        <p:spPr>
          <a:xfrm rot="0">
            <a:off x="9647652" y="7034532"/>
            <a:ext cx="5939531" cy="826174"/>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a:t>
            </a:r>
          </a:p>
        </p:txBody>
      </p:sp>
      <p:sp>
        <p:nvSpPr>
          <p:cNvPr name="TextBox 22" id="22"/>
          <p:cNvSpPr txBox="true"/>
          <p:nvPr/>
        </p:nvSpPr>
        <p:spPr>
          <a:xfrm rot="0">
            <a:off x="9647652" y="6426433"/>
            <a:ext cx="2699443" cy="264086"/>
          </a:xfrm>
          <a:prstGeom prst="rect">
            <a:avLst/>
          </a:prstGeom>
        </p:spPr>
        <p:txBody>
          <a:bodyPr anchor="t" rtlCol="false" tIns="0" lIns="0" bIns="0" rIns="0">
            <a:spAutoFit/>
          </a:bodyPr>
          <a:lstStyle/>
          <a:p>
            <a:pPr algn="l">
              <a:lnSpc>
                <a:spcPts val="2239"/>
              </a:lnSpc>
              <a:spcBef>
                <a:spcPct val="0"/>
              </a:spcBef>
            </a:pPr>
            <a:r>
              <a:rPr lang="en-US" b="true" sz="1599">
                <a:solidFill>
                  <a:srgbClr val="C101FB"/>
                </a:solidFill>
                <a:latin typeface="Open Sans Bold"/>
                <a:ea typeface="Open Sans Bold"/>
                <a:cs typeface="Open Sans Bold"/>
                <a:sym typeface="Open Sans Bold"/>
              </a:rPr>
              <a:t>About Technology</a:t>
            </a:r>
          </a:p>
        </p:txBody>
      </p:sp>
      <p:sp>
        <p:nvSpPr>
          <p:cNvPr name="TextBox 23" id="23"/>
          <p:cNvSpPr txBox="true"/>
          <p:nvPr/>
        </p:nvSpPr>
        <p:spPr>
          <a:xfrm rot="0">
            <a:off x="9647652" y="2292943"/>
            <a:ext cx="3618727" cy="1193651"/>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About 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12493318" y="1741985"/>
            <a:ext cx="4706594" cy="8545015"/>
            <a:chOff x="0" y="0"/>
            <a:chExt cx="3497580" cy="6350000"/>
          </a:xfrm>
        </p:grpSpPr>
        <p:sp>
          <p:nvSpPr>
            <p:cNvPr name="Freeform 13" id="13"/>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blipFill>
              <a:blip r:embed="rId5"/>
              <a:stretch>
                <a:fillRect l="-107718" t="-7854" r="-85636" b="0"/>
              </a:stretch>
            </a:blipFill>
          </p:spPr>
        </p:sp>
      </p:grpSp>
      <p:sp>
        <p:nvSpPr>
          <p:cNvPr name="TextBox 14" id="14"/>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5" id="15"/>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6" id="16"/>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7" id="17"/>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8" id="18"/>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grpSp>
        <p:nvGrpSpPr>
          <p:cNvPr name="Group 19" id="19"/>
          <p:cNvGrpSpPr/>
          <p:nvPr/>
        </p:nvGrpSpPr>
        <p:grpSpPr>
          <a:xfrm rot="0">
            <a:off x="9289067" y="1028700"/>
            <a:ext cx="3695804" cy="6709884"/>
            <a:chOff x="0" y="0"/>
            <a:chExt cx="3497580" cy="6350000"/>
          </a:xfrm>
        </p:grpSpPr>
        <p:sp>
          <p:nvSpPr>
            <p:cNvPr name="Freeform 20" id="20"/>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blipFill>
              <a:blip r:embed="rId5"/>
              <a:stretch>
                <a:fillRect l="-50771" t="0" r="-221903" b="-37017"/>
              </a:stretch>
            </a:blipFill>
          </p:spPr>
        </p:sp>
      </p:grpSp>
      <p:grpSp>
        <p:nvGrpSpPr>
          <p:cNvPr name="Group 21" id="21"/>
          <p:cNvGrpSpPr/>
          <p:nvPr/>
        </p:nvGrpSpPr>
        <p:grpSpPr>
          <a:xfrm rot="0">
            <a:off x="11601999" y="7960287"/>
            <a:ext cx="1782636" cy="3236449"/>
            <a:chOff x="0" y="0"/>
            <a:chExt cx="3497580" cy="6350000"/>
          </a:xfrm>
        </p:grpSpPr>
        <p:sp>
          <p:nvSpPr>
            <p:cNvPr name="Freeform 22" id="22"/>
            <p:cNvSpPr/>
            <p:nvPr/>
          </p:nvSpPr>
          <p:spPr>
            <a:xfrm flipH="false" flipV="false" rot="0">
              <a:off x="0" y="0"/>
              <a:ext cx="3497580" cy="6350000"/>
            </a:xfrm>
            <a:custGeom>
              <a:avLst/>
              <a:gdLst/>
              <a:ahLst/>
              <a:cxnLst/>
              <a:rect r="r" b="b" t="t" l="l"/>
              <a:pathLst>
                <a:path h="6350000" w="3497580">
                  <a:moveTo>
                    <a:pt x="3497580" y="6350000"/>
                  </a:moveTo>
                  <a:lnTo>
                    <a:pt x="744220" y="6350000"/>
                  </a:lnTo>
                  <a:lnTo>
                    <a:pt x="0" y="0"/>
                  </a:lnTo>
                  <a:lnTo>
                    <a:pt x="2753360" y="0"/>
                  </a:lnTo>
                  <a:lnTo>
                    <a:pt x="3497580" y="6350000"/>
                  </a:lnTo>
                  <a:close/>
                </a:path>
              </a:pathLst>
            </a:custGeom>
            <a:gradFill rotWithShape="true">
              <a:gsLst>
                <a:gs pos="0">
                  <a:srgbClr val="003A89">
                    <a:alpha val="100000"/>
                  </a:srgbClr>
                </a:gs>
                <a:gs pos="100000">
                  <a:srgbClr val="C700FF">
                    <a:alpha val="100000"/>
                  </a:srgbClr>
                </a:gs>
              </a:gsLst>
              <a:lin ang="2700000"/>
            </a:gradFill>
          </p:spPr>
        </p:sp>
      </p:grpSp>
      <p:sp>
        <p:nvSpPr>
          <p:cNvPr name="TextBox 23" id="23"/>
          <p:cNvSpPr txBox="true"/>
          <p:nvPr/>
        </p:nvSpPr>
        <p:spPr>
          <a:xfrm rot="0">
            <a:off x="2215212" y="1979809"/>
            <a:ext cx="4347174" cy="1193651"/>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Our Project</a:t>
            </a:r>
          </a:p>
        </p:txBody>
      </p:sp>
      <p:grpSp>
        <p:nvGrpSpPr>
          <p:cNvPr name="Group 24" id="24"/>
          <p:cNvGrpSpPr/>
          <p:nvPr/>
        </p:nvGrpSpPr>
        <p:grpSpPr>
          <a:xfrm rot="0">
            <a:off x="2215212" y="3864046"/>
            <a:ext cx="677751" cy="677751"/>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26" id="26"/>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27" id="27"/>
          <p:cNvSpPr txBox="true"/>
          <p:nvPr/>
        </p:nvSpPr>
        <p:spPr>
          <a:xfrm rot="0">
            <a:off x="3212333" y="4201271"/>
            <a:ext cx="4717340" cy="616773"/>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a:t>
            </a:r>
          </a:p>
        </p:txBody>
      </p:sp>
      <p:sp>
        <p:nvSpPr>
          <p:cNvPr name="TextBox 28" id="28"/>
          <p:cNvSpPr txBox="true"/>
          <p:nvPr/>
        </p:nvSpPr>
        <p:spPr>
          <a:xfrm rot="0">
            <a:off x="2306032" y="4040044"/>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01</a:t>
            </a:r>
          </a:p>
        </p:txBody>
      </p:sp>
      <p:sp>
        <p:nvSpPr>
          <p:cNvPr name="TextBox 29" id="29"/>
          <p:cNvSpPr txBox="true"/>
          <p:nvPr/>
        </p:nvSpPr>
        <p:spPr>
          <a:xfrm rot="0">
            <a:off x="3212333" y="3835471"/>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Project</a:t>
            </a:r>
          </a:p>
        </p:txBody>
      </p:sp>
      <p:grpSp>
        <p:nvGrpSpPr>
          <p:cNvPr name="Group 30" id="30"/>
          <p:cNvGrpSpPr/>
          <p:nvPr/>
        </p:nvGrpSpPr>
        <p:grpSpPr>
          <a:xfrm rot="0">
            <a:off x="2215212" y="5541944"/>
            <a:ext cx="677751" cy="677751"/>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32" id="32"/>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33" id="33"/>
          <p:cNvSpPr txBox="true"/>
          <p:nvPr/>
        </p:nvSpPr>
        <p:spPr>
          <a:xfrm rot="0">
            <a:off x="3212333" y="5879169"/>
            <a:ext cx="4717340" cy="616773"/>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a:t>
            </a:r>
          </a:p>
        </p:txBody>
      </p:sp>
      <p:sp>
        <p:nvSpPr>
          <p:cNvPr name="TextBox 34" id="34"/>
          <p:cNvSpPr txBox="true"/>
          <p:nvPr/>
        </p:nvSpPr>
        <p:spPr>
          <a:xfrm rot="0">
            <a:off x="2306032" y="5717942"/>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02</a:t>
            </a:r>
          </a:p>
        </p:txBody>
      </p:sp>
      <p:sp>
        <p:nvSpPr>
          <p:cNvPr name="TextBox 35" id="35"/>
          <p:cNvSpPr txBox="true"/>
          <p:nvPr/>
        </p:nvSpPr>
        <p:spPr>
          <a:xfrm rot="0">
            <a:off x="3212333" y="5513369"/>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Project</a:t>
            </a:r>
          </a:p>
        </p:txBody>
      </p:sp>
      <p:grpSp>
        <p:nvGrpSpPr>
          <p:cNvPr name="Group 36" id="36"/>
          <p:cNvGrpSpPr/>
          <p:nvPr/>
        </p:nvGrpSpPr>
        <p:grpSpPr>
          <a:xfrm rot="0">
            <a:off x="2215212" y="7219843"/>
            <a:ext cx="677751" cy="677751"/>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38" id="38"/>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39" id="39"/>
          <p:cNvSpPr txBox="true"/>
          <p:nvPr/>
        </p:nvSpPr>
        <p:spPr>
          <a:xfrm rot="0">
            <a:off x="3212333" y="7557068"/>
            <a:ext cx="4717340" cy="616773"/>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a:t>
            </a:r>
          </a:p>
        </p:txBody>
      </p:sp>
      <p:sp>
        <p:nvSpPr>
          <p:cNvPr name="TextBox 40" id="40"/>
          <p:cNvSpPr txBox="true"/>
          <p:nvPr/>
        </p:nvSpPr>
        <p:spPr>
          <a:xfrm rot="0">
            <a:off x="2306032" y="7395840"/>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03</a:t>
            </a:r>
          </a:p>
        </p:txBody>
      </p:sp>
      <p:sp>
        <p:nvSpPr>
          <p:cNvPr name="TextBox 41" id="41"/>
          <p:cNvSpPr txBox="true"/>
          <p:nvPr/>
        </p:nvSpPr>
        <p:spPr>
          <a:xfrm rot="0">
            <a:off x="3212333" y="7191268"/>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Project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2">
              <a:alphaModFix amt="43999"/>
            </a:blip>
            <a:stretch>
              <a:fillRect l="0" t="0" r="0" b="0"/>
            </a:stretch>
          </a:blipFill>
        </p:spPr>
      </p:sp>
      <p:grpSp>
        <p:nvGrpSpPr>
          <p:cNvPr name="Group 6" id="6"/>
          <p:cNvGrpSpPr/>
          <p:nvPr/>
        </p:nvGrpSpPr>
        <p:grpSpPr>
          <a:xfrm rot="0">
            <a:off x="16230600" y="0"/>
            <a:ext cx="1028700" cy="1028700"/>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2">
              <a:alphaModFix amt="43999"/>
            </a:blip>
            <a:stretch>
              <a:fillRect l="0" t="0" r="0" b="0"/>
            </a:stretch>
          </a:blipFill>
        </p:spPr>
      </p:sp>
      <p:grpSp>
        <p:nvGrpSpPr>
          <p:cNvPr name="Group 11" id="11"/>
          <p:cNvGrpSpPr/>
          <p:nvPr/>
        </p:nvGrpSpPr>
        <p:grpSpPr>
          <a:xfrm rot="0">
            <a:off x="-69684" y="4229100"/>
            <a:ext cx="18427367" cy="1028700"/>
            <a:chOff x="0" y="0"/>
            <a:chExt cx="14559895" cy="812800"/>
          </a:xfrm>
        </p:grpSpPr>
        <p:sp>
          <p:nvSpPr>
            <p:cNvPr name="Freeform 12" id="12"/>
            <p:cNvSpPr/>
            <p:nvPr/>
          </p:nvSpPr>
          <p:spPr>
            <a:xfrm flipH="false" flipV="false" rot="0">
              <a:off x="0" y="0"/>
              <a:ext cx="14559896" cy="812800"/>
            </a:xfrm>
            <a:custGeom>
              <a:avLst/>
              <a:gdLst/>
              <a:ahLst/>
              <a:cxnLst/>
              <a:rect r="r" b="b" t="t" l="l"/>
              <a:pathLst>
                <a:path h="812800" w="14559896">
                  <a:moveTo>
                    <a:pt x="0" y="0"/>
                  </a:moveTo>
                  <a:lnTo>
                    <a:pt x="14559896" y="0"/>
                  </a:lnTo>
                  <a:lnTo>
                    <a:pt x="14559896"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13" id="13"/>
            <p:cNvSpPr txBox="true"/>
            <p:nvPr/>
          </p:nvSpPr>
          <p:spPr>
            <a:xfrm>
              <a:off x="0" y="-38100"/>
              <a:ext cx="14559895" cy="850900"/>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2">
              <a:alphaModFix amt="43999"/>
            </a:blip>
            <a:stretch>
              <a:fillRect l="0" t="0" r="0" b="0"/>
            </a:stretch>
          </a:blipFill>
        </p:spPr>
      </p:sp>
      <p:grpSp>
        <p:nvGrpSpPr>
          <p:cNvPr name="Group 15" id="15"/>
          <p:cNvGrpSpPr/>
          <p:nvPr/>
        </p:nvGrpSpPr>
        <p:grpSpPr>
          <a:xfrm rot="0">
            <a:off x="2375408" y="3290602"/>
            <a:ext cx="4782974" cy="2905696"/>
            <a:chOff x="0" y="0"/>
            <a:chExt cx="9911092" cy="6021070"/>
          </a:xfrm>
        </p:grpSpPr>
        <p:sp>
          <p:nvSpPr>
            <p:cNvPr name="Freeform 16" id="16"/>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5"/>
              <a:stretch>
                <a:fillRect l="0" t="0" r="-8001" b="0"/>
              </a:stretch>
            </a:blipFill>
          </p:spPr>
        </p:sp>
      </p:grpSp>
      <p:sp>
        <p:nvSpPr>
          <p:cNvPr name="TextBox 17" id="17"/>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8" id="18"/>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9" id="19"/>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20" id="20"/>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21" id="21"/>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grpSp>
        <p:nvGrpSpPr>
          <p:cNvPr name="Group 22" id="22"/>
          <p:cNvGrpSpPr/>
          <p:nvPr/>
        </p:nvGrpSpPr>
        <p:grpSpPr>
          <a:xfrm rot="0">
            <a:off x="6752513" y="3290602"/>
            <a:ext cx="4782974" cy="2905696"/>
            <a:chOff x="0" y="0"/>
            <a:chExt cx="9911092" cy="6021070"/>
          </a:xfrm>
        </p:grpSpPr>
        <p:sp>
          <p:nvSpPr>
            <p:cNvPr name="Freeform 23" id="23"/>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6"/>
              <a:stretch>
                <a:fillRect l="0" t="-4834" r="0" b="-4834"/>
              </a:stretch>
            </a:blipFill>
          </p:spPr>
        </p:sp>
      </p:grpSp>
      <p:grpSp>
        <p:nvGrpSpPr>
          <p:cNvPr name="Group 24" id="24"/>
          <p:cNvGrpSpPr/>
          <p:nvPr/>
        </p:nvGrpSpPr>
        <p:grpSpPr>
          <a:xfrm rot="0">
            <a:off x="11129618" y="3290602"/>
            <a:ext cx="4782974" cy="2905696"/>
            <a:chOff x="0" y="0"/>
            <a:chExt cx="9911092" cy="6021070"/>
          </a:xfrm>
        </p:grpSpPr>
        <p:sp>
          <p:nvSpPr>
            <p:cNvPr name="Freeform 25" id="25"/>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7"/>
              <a:stretch>
                <a:fillRect l="0" t="-4834" r="0" b="-4834"/>
              </a:stretch>
            </a:blipFill>
          </p:spPr>
        </p:sp>
      </p:grpSp>
      <p:sp>
        <p:nvSpPr>
          <p:cNvPr name="TextBox 26" id="26"/>
          <p:cNvSpPr txBox="true"/>
          <p:nvPr/>
        </p:nvSpPr>
        <p:spPr>
          <a:xfrm rot="0">
            <a:off x="5196763" y="1579759"/>
            <a:ext cx="7894475" cy="1193651"/>
          </a:xfrm>
          <a:prstGeom prst="rect">
            <a:avLst/>
          </a:prstGeom>
        </p:spPr>
        <p:txBody>
          <a:bodyPr anchor="t" rtlCol="false" tIns="0" lIns="0" bIns="0" rIns="0">
            <a:spAutoFit/>
          </a:bodyPr>
          <a:lstStyle/>
          <a:p>
            <a:pPr algn="ctr">
              <a:lnSpc>
                <a:spcPts val="9799"/>
              </a:lnSpc>
              <a:spcBef>
                <a:spcPct val="0"/>
              </a:spcBef>
            </a:pPr>
            <a:r>
              <a:rPr lang="en-US" sz="6999">
                <a:solidFill>
                  <a:srgbClr val="C101FB"/>
                </a:solidFill>
                <a:latin typeface="Bebas Neue Cyrillic"/>
                <a:ea typeface="Bebas Neue Cyrillic"/>
                <a:cs typeface="Bebas Neue Cyrillic"/>
                <a:sym typeface="Bebas Neue Cyrillic"/>
              </a:rPr>
              <a:t>About Technology</a:t>
            </a:r>
          </a:p>
        </p:txBody>
      </p:sp>
      <p:sp>
        <p:nvSpPr>
          <p:cNvPr name="TextBox 27" id="27"/>
          <p:cNvSpPr txBox="true"/>
          <p:nvPr/>
        </p:nvSpPr>
        <p:spPr>
          <a:xfrm rot="0">
            <a:off x="2886627" y="6937748"/>
            <a:ext cx="12514745" cy="616773"/>
          </a:xfrm>
          <a:prstGeom prst="rect">
            <a:avLst/>
          </a:prstGeom>
        </p:spPr>
        <p:txBody>
          <a:bodyPr anchor="t" rtlCol="false" tIns="0" lIns="0" bIns="0" rIns="0">
            <a:spAutoFit/>
          </a:bodyPr>
          <a:lstStyle/>
          <a:p>
            <a:pPr algn="ctr">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grpSp>
        <p:nvGrpSpPr>
          <p:cNvPr name="Group 28" id="28"/>
          <p:cNvGrpSpPr/>
          <p:nvPr/>
        </p:nvGrpSpPr>
        <p:grpSpPr>
          <a:xfrm rot="0">
            <a:off x="7789667" y="7970380"/>
            <a:ext cx="2708666" cy="677751"/>
            <a:chOff x="0" y="0"/>
            <a:chExt cx="3248398" cy="812800"/>
          </a:xfrm>
        </p:grpSpPr>
        <p:sp>
          <p:nvSpPr>
            <p:cNvPr name="Freeform 29" id="29"/>
            <p:cNvSpPr/>
            <p:nvPr/>
          </p:nvSpPr>
          <p:spPr>
            <a:xfrm flipH="false" flipV="false" rot="0">
              <a:off x="0" y="0"/>
              <a:ext cx="3248398" cy="812800"/>
            </a:xfrm>
            <a:custGeom>
              <a:avLst/>
              <a:gdLst/>
              <a:ahLst/>
              <a:cxnLst/>
              <a:rect r="r" b="b" t="t" l="l"/>
              <a:pathLst>
                <a:path h="812800" w="3248398">
                  <a:moveTo>
                    <a:pt x="0" y="0"/>
                  </a:moveTo>
                  <a:lnTo>
                    <a:pt x="3248398" y="0"/>
                  </a:lnTo>
                  <a:lnTo>
                    <a:pt x="3248398"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30" id="30"/>
            <p:cNvSpPr txBox="true"/>
            <p:nvPr/>
          </p:nvSpPr>
          <p:spPr>
            <a:xfrm>
              <a:off x="0" y="-47625"/>
              <a:ext cx="3248398" cy="860425"/>
            </a:xfrm>
            <a:prstGeom prst="rect">
              <a:avLst/>
            </a:prstGeom>
          </p:spPr>
          <p:txBody>
            <a:bodyPr anchor="ctr" rtlCol="false" tIns="50800" lIns="50800" bIns="50800" rIns="50800"/>
            <a:lstStyle/>
            <a:p>
              <a:pPr algn="ctr">
                <a:lnSpc>
                  <a:spcPts val="2239"/>
                </a:lnSpc>
              </a:pPr>
            </a:p>
          </p:txBody>
        </p:sp>
      </p:grpSp>
      <p:sp>
        <p:nvSpPr>
          <p:cNvPr name="TextBox 31" id="31"/>
          <p:cNvSpPr txBox="true"/>
          <p:nvPr/>
        </p:nvSpPr>
        <p:spPr>
          <a:xfrm rot="0">
            <a:off x="7880487" y="8146378"/>
            <a:ext cx="2617846" cy="297180"/>
          </a:xfrm>
          <a:prstGeom prst="rect">
            <a:avLst/>
          </a:prstGeom>
        </p:spPr>
        <p:txBody>
          <a:bodyPr anchor="t" rtlCol="false" tIns="0" lIns="0" bIns="0" rIns="0">
            <a:spAutoFit/>
          </a:bodyPr>
          <a:lstStyle/>
          <a:p>
            <a:pPr algn="ctr">
              <a:lnSpc>
                <a:spcPts val="2519"/>
              </a:lnSpc>
              <a:spcBef>
                <a:spcPct val="0"/>
              </a:spcBef>
            </a:pPr>
            <a:r>
              <a:rPr lang="en-US" b="true" sz="1799" spc="401">
                <a:solidFill>
                  <a:srgbClr val="FFFFFF"/>
                </a:solidFill>
                <a:latin typeface="Open Sans Bold"/>
                <a:ea typeface="Open Sans Bold"/>
                <a:cs typeface="Open Sans Bold"/>
                <a:sym typeface="Open Sans Bold"/>
              </a:rPr>
              <a:t>LEARN MORE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0" y="1794361"/>
            <a:ext cx="8402462" cy="8502164"/>
            <a:chOff x="0" y="0"/>
            <a:chExt cx="6314339" cy="6389263"/>
          </a:xfrm>
        </p:grpSpPr>
        <p:sp>
          <p:nvSpPr>
            <p:cNvPr name="Freeform 10" id="10"/>
            <p:cNvSpPr/>
            <p:nvPr/>
          </p:nvSpPr>
          <p:spPr>
            <a:xfrm flipH="false" flipV="false" rot="0">
              <a:off x="0" y="0"/>
              <a:ext cx="6314339" cy="6389263"/>
            </a:xfrm>
            <a:custGeom>
              <a:avLst/>
              <a:gdLst/>
              <a:ahLst/>
              <a:cxnLst/>
              <a:rect r="r" b="b" t="t" l="l"/>
              <a:pathLst>
                <a:path h="6389263" w="6314339">
                  <a:moveTo>
                    <a:pt x="0" y="1214368"/>
                  </a:moveTo>
                  <a:lnTo>
                    <a:pt x="946756" y="133027"/>
                  </a:lnTo>
                  <a:lnTo>
                    <a:pt x="5367582" y="0"/>
                  </a:lnTo>
                  <a:lnTo>
                    <a:pt x="6314339" y="3066214"/>
                  </a:lnTo>
                  <a:lnTo>
                    <a:pt x="5826496" y="5273677"/>
                  </a:lnTo>
                  <a:lnTo>
                    <a:pt x="6245962" y="6389263"/>
                  </a:lnTo>
                  <a:lnTo>
                    <a:pt x="0" y="6389263"/>
                  </a:lnTo>
                  <a:close/>
                </a:path>
              </a:pathLst>
            </a:custGeom>
            <a:gradFill rotWithShape="true">
              <a:gsLst>
                <a:gs pos="0">
                  <a:srgbClr val="003A89">
                    <a:alpha val="100000"/>
                  </a:srgbClr>
                </a:gs>
                <a:gs pos="100000">
                  <a:srgbClr val="C700FF">
                    <a:alpha val="100000"/>
                  </a:srgbClr>
                </a:gs>
              </a:gsLst>
              <a:lin ang="2700000"/>
            </a:gradFill>
          </p:spPr>
        </p:sp>
      </p:grpSp>
      <p:sp>
        <p:nvSpPr>
          <p:cNvPr name="Freeform 11" id="11"/>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2" id="12"/>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3" id="13"/>
          <p:cNvGrpSpPr/>
          <p:nvPr/>
        </p:nvGrpSpPr>
        <p:grpSpPr>
          <a:xfrm rot="0">
            <a:off x="0" y="2098416"/>
            <a:ext cx="8115300" cy="8198109"/>
            <a:chOff x="0" y="0"/>
            <a:chExt cx="6098540" cy="6160770"/>
          </a:xfrm>
        </p:grpSpPr>
        <p:sp>
          <p:nvSpPr>
            <p:cNvPr name="Freeform 14" id="14"/>
            <p:cNvSpPr/>
            <p:nvPr/>
          </p:nvSpPr>
          <p:spPr>
            <a:xfrm flipH="false" flipV="false" rot="0">
              <a:off x="0" y="0"/>
              <a:ext cx="6098540" cy="6160770"/>
            </a:xfrm>
            <a:custGeom>
              <a:avLst/>
              <a:gdLst/>
              <a:ahLst/>
              <a:cxnLst/>
              <a:rect r="r" b="b" t="t" l="l"/>
              <a:pathLst>
                <a:path h="6160770" w="6098540">
                  <a:moveTo>
                    <a:pt x="0" y="1170940"/>
                  </a:moveTo>
                  <a:lnTo>
                    <a:pt x="914400" y="128270"/>
                  </a:lnTo>
                  <a:lnTo>
                    <a:pt x="5184140" y="0"/>
                  </a:lnTo>
                  <a:lnTo>
                    <a:pt x="6098540" y="2956560"/>
                  </a:lnTo>
                  <a:lnTo>
                    <a:pt x="5627370" y="5085080"/>
                  </a:lnTo>
                  <a:lnTo>
                    <a:pt x="6032500" y="6160770"/>
                  </a:lnTo>
                  <a:lnTo>
                    <a:pt x="0" y="6160770"/>
                  </a:lnTo>
                  <a:close/>
                </a:path>
              </a:pathLst>
            </a:custGeom>
            <a:blipFill>
              <a:blip r:embed="rId5"/>
              <a:stretch>
                <a:fillRect l="-53117" t="0" r="-26474" b="0"/>
              </a:stretch>
            </a:blipFill>
          </p:spPr>
        </p:sp>
      </p:grpSp>
      <p:sp>
        <p:nvSpPr>
          <p:cNvPr name="TextBox 15" id="15"/>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6" id="16"/>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7" id="17"/>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8" id="18"/>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9" id="19"/>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0" id="20"/>
          <p:cNvSpPr txBox="true"/>
          <p:nvPr/>
        </p:nvSpPr>
        <p:spPr>
          <a:xfrm rot="0">
            <a:off x="10289545" y="2314866"/>
            <a:ext cx="4347174" cy="1193651"/>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Our Vision</a:t>
            </a:r>
          </a:p>
        </p:txBody>
      </p:sp>
      <p:grpSp>
        <p:nvGrpSpPr>
          <p:cNvPr name="Group 21" id="21"/>
          <p:cNvGrpSpPr/>
          <p:nvPr/>
        </p:nvGrpSpPr>
        <p:grpSpPr>
          <a:xfrm rot="0">
            <a:off x="10289545" y="4271304"/>
            <a:ext cx="677751" cy="677751"/>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23" id="23"/>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24" id="24"/>
          <p:cNvSpPr txBox="true"/>
          <p:nvPr/>
        </p:nvSpPr>
        <p:spPr>
          <a:xfrm rot="0">
            <a:off x="11286666" y="4608529"/>
            <a:ext cx="4717340" cy="1035576"/>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a:t>
            </a:r>
          </a:p>
        </p:txBody>
      </p:sp>
      <p:sp>
        <p:nvSpPr>
          <p:cNvPr name="TextBox 25" id="25"/>
          <p:cNvSpPr txBox="true"/>
          <p:nvPr/>
        </p:nvSpPr>
        <p:spPr>
          <a:xfrm rot="0">
            <a:off x="10380365" y="4447302"/>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01</a:t>
            </a:r>
          </a:p>
        </p:txBody>
      </p:sp>
      <p:sp>
        <p:nvSpPr>
          <p:cNvPr name="TextBox 26" id="26"/>
          <p:cNvSpPr txBox="true"/>
          <p:nvPr/>
        </p:nvSpPr>
        <p:spPr>
          <a:xfrm rot="0">
            <a:off x="11286666" y="4242729"/>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Vision</a:t>
            </a:r>
          </a:p>
        </p:txBody>
      </p:sp>
      <p:grpSp>
        <p:nvGrpSpPr>
          <p:cNvPr name="Group 27" id="27"/>
          <p:cNvGrpSpPr/>
          <p:nvPr/>
        </p:nvGrpSpPr>
        <p:grpSpPr>
          <a:xfrm rot="0">
            <a:off x="10289545" y="6465984"/>
            <a:ext cx="677751" cy="677751"/>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29" id="29"/>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30" id="30"/>
          <p:cNvSpPr txBox="true"/>
          <p:nvPr/>
        </p:nvSpPr>
        <p:spPr>
          <a:xfrm rot="0">
            <a:off x="11286666" y="6803208"/>
            <a:ext cx="4717340" cy="1035576"/>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a:t>
            </a:r>
          </a:p>
        </p:txBody>
      </p:sp>
      <p:sp>
        <p:nvSpPr>
          <p:cNvPr name="TextBox 31" id="31"/>
          <p:cNvSpPr txBox="true"/>
          <p:nvPr/>
        </p:nvSpPr>
        <p:spPr>
          <a:xfrm rot="0">
            <a:off x="10380365" y="6641981"/>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02</a:t>
            </a:r>
          </a:p>
        </p:txBody>
      </p:sp>
      <p:sp>
        <p:nvSpPr>
          <p:cNvPr name="TextBox 32" id="32"/>
          <p:cNvSpPr txBox="true"/>
          <p:nvPr/>
        </p:nvSpPr>
        <p:spPr>
          <a:xfrm rot="0">
            <a:off x="11286666" y="6437409"/>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Vision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9144000" y="1684165"/>
            <a:ext cx="8115300" cy="6918669"/>
            <a:chOff x="0" y="0"/>
            <a:chExt cx="6968039" cy="5940576"/>
          </a:xfrm>
        </p:grpSpPr>
        <p:sp>
          <p:nvSpPr>
            <p:cNvPr name="Freeform 13" id="13"/>
            <p:cNvSpPr/>
            <p:nvPr/>
          </p:nvSpPr>
          <p:spPr>
            <a:xfrm flipH="false" flipV="false" rot="0">
              <a:off x="0" y="0"/>
              <a:ext cx="6968039" cy="5940576"/>
            </a:xfrm>
            <a:custGeom>
              <a:avLst/>
              <a:gdLst/>
              <a:ahLst/>
              <a:cxnLst/>
              <a:rect r="r" b="b" t="t" l="l"/>
              <a:pathLst>
                <a:path h="5940576" w="6968039">
                  <a:moveTo>
                    <a:pt x="3167671" y="0"/>
                  </a:moveTo>
                  <a:lnTo>
                    <a:pt x="5127083" y="0"/>
                  </a:lnTo>
                  <a:lnTo>
                    <a:pt x="6968039" y="0"/>
                  </a:lnTo>
                  <a:lnTo>
                    <a:pt x="6968039" y="5136664"/>
                  </a:lnTo>
                  <a:lnTo>
                    <a:pt x="3235957" y="5940576"/>
                  </a:lnTo>
                  <a:lnTo>
                    <a:pt x="0" y="5940576"/>
                  </a:lnTo>
                  <a:lnTo>
                    <a:pt x="0" y="3711395"/>
                  </a:lnTo>
                  <a:close/>
                </a:path>
              </a:pathLst>
            </a:custGeom>
            <a:gradFill rotWithShape="true">
              <a:gsLst>
                <a:gs pos="0">
                  <a:srgbClr val="003A89">
                    <a:alpha val="100000"/>
                  </a:srgbClr>
                </a:gs>
                <a:gs pos="100000">
                  <a:srgbClr val="C700FF">
                    <a:alpha val="100000"/>
                  </a:srgbClr>
                </a:gs>
              </a:gsLst>
              <a:lin ang="2700000"/>
            </a:gradFill>
          </p:spPr>
        </p:sp>
      </p:grpSp>
      <p:sp>
        <p:nvSpPr>
          <p:cNvPr name="TextBox 14" id="14"/>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5" id="15"/>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6" id="16"/>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7" id="17"/>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8" id="18"/>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grpSp>
        <p:nvGrpSpPr>
          <p:cNvPr name="Group 19" id="19"/>
          <p:cNvGrpSpPr/>
          <p:nvPr/>
        </p:nvGrpSpPr>
        <p:grpSpPr>
          <a:xfrm rot="0">
            <a:off x="9485930" y="2018283"/>
            <a:ext cx="7431440" cy="6269483"/>
            <a:chOff x="0" y="0"/>
            <a:chExt cx="6768047" cy="5709816"/>
          </a:xfrm>
        </p:grpSpPr>
        <p:sp>
          <p:nvSpPr>
            <p:cNvPr name="Freeform 20" id="20"/>
            <p:cNvSpPr/>
            <p:nvPr/>
          </p:nvSpPr>
          <p:spPr>
            <a:xfrm flipH="false" flipV="false" rot="0">
              <a:off x="0" y="0"/>
              <a:ext cx="6768047" cy="5709816"/>
            </a:xfrm>
            <a:custGeom>
              <a:avLst/>
              <a:gdLst/>
              <a:ahLst/>
              <a:cxnLst/>
              <a:rect r="r" b="b" t="t" l="l"/>
              <a:pathLst>
                <a:path h="5709816" w="6768047">
                  <a:moveTo>
                    <a:pt x="3076754" y="0"/>
                  </a:moveTo>
                  <a:lnTo>
                    <a:pt x="4979929" y="0"/>
                  </a:lnTo>
                  <a:lnTo>
                    <a:pt x="6768047" y="0"/>
                  </a:lnTo>
                  <a:lnTo>
                    <a:pt x="6768047" y="4937132"/>
                  </a:lnTo>
                  <a:lnTo>
                    <a:pt x="3143081" y="5709816"/>
                  </a:lnTo>
                  <a:lnTo>
                    <a:pt x="0" y="5709816"/>
                  </a:lnTo>
                  <a:lnTo>
                    <a:pt x="0" y="3567226"/>
                  </a:lnTo>
                  <a:close/>
                </a:path>
              </a:pathLst>
            </a:custGeom>
            <a:blipFill>
              <a:blip r:embed="rId5"/>
              <a:stretch>
                <a:fillRect l="-13273" t="0" r="-13273" b="0"/>
              </a:stretch>
            </a:blipFill>
          </p:spPr>
        </p:sp>
      </p:grpSp>
      <p:sp>
        <p:nvSpPr>
          <p:cNvPr name="TextBox 21" id="21"/>
          <p:cNvSpPr txBox="true"/>
          <p:nvPr/>
        </p:nvSpPr>
        <p:spPr>
          <a:xfrm rot="0">
            <a:off x="1911158" y="1907133"/>
            <a:ext cx="4347174" cy="1193651"/>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Our Mission</a:t>
            </a:r>
          </a:p>
        </p:txBody>
      </p:sp>
      <p:grpSp>
        <p:nvGrpSpPr>
          <p:cNvPr name="Group 22" id="22"/>
          <p:cNvGrpSpPr/>
          <p:nvPr/>
        </p:nvGrpSpPr>
        <p:grpSpPr>
          <a:xfrm rot="0">
            <a:off x="1911158" y="3577822"/>
            <a:ext cx="677751" cy="677751"/>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24" id="24"/>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25" id="25"/>
          <p:cNvSpPr txBox="true"/>
          <p:nvPr/>
        </p:nvSpPr>
        <p:spPr>
          <a:xfrm rot="0">
            <a:off x="2908278" y="3915047"/>
            <a:ext cx="5169314" cy="407372"/>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a:t>
            </a:r>
          </a:p>
        </p:txBody>
      </p:sp>
      <p:sp>
        <p:nvSpPr>
          <p:cNvPr name="TextBox 26" id="26"/>
          <p:cNvSpPr txBox="true"/>
          <p:nvPr/>
        </p:nvSpPr>
        <p:spPr>
          <a:xfrm rot="0">
            <a:off x="2001978" y="3753820"/>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01</a:t>
            </a:r>
          </a:p>
        </p:txBody>
      </p:sp>
      <p:sp>
        <p:nvSpPr>
          <p:cNvPr name="TextBox 27" id="27"/>
          <p:cNvSpPr txBox="true"/>
          <p:nvPr/>
        </p:nvSpPr>
        <p:spPr>
          <a:xfrm rot="0">
            <a:off x="2908278" y="3549247"/>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Mission</a:t>
            </a:r>
          </a:p>
        </p:txBody>
      </p:sp>
      <p:grpSp>
        <p:nvGrpSpPr>
          <p:cNvPr name="Group 28" id="28"/>
          <p:cNvGrpSpPr/>
          <p:nvPr/>
        </p:nvGrpSpPr>
        <p:grpSpPr>
          <a:xfrm rot="0">
            <a:off x="1911158" y="4885854"/>
            <a:ext cx="677751" cy="677751"/>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30" id="30"/>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31" id="31"/>
          <p:cNvSpPr txBox="true"/>
          <p:nvPr/>
        </p:nvSpPr>
        <p:spPr>
          <a:xfrm rot="0">
            <a:off x="2908278" y="5223079"/>
            <a:ext cx="5169314" cy="407372"/>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a:t>
            </a:r>
          </a:p>
        </p:txBody>
      </p:sp>
      <p:sp>
        <p:nvSpPr>
          <p:cNvPr name="TextBox 32" id="32"/>
          <p:cNvSpPr txBox="true"/>
          <p:nvPr/>
        </p:nvSpPr>
        <p:spPr>
          <a:xfrm rot="0">
            <a:off x="2001978" y="5061852"/>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02</a:t>
            </a:r>
          </a:p>
        </p:txBody>
      </p:sp>
      <p:sp>
        <p:nvSpPr>
          <p:cNvPr name="TextBox 33" id="33"/>
          <p:cNvSpPr txBox="true"/>
          <p:nvPr/>
        </p:nvSpPr>
        <p:spPr>
          <a:xfrm rot="0">
            <a:off x="2908278" y="4857279"/>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Mission</a:t>
            </a:r>
          </a:p>
        </p:txBody>
      </p:sp>
      <p:grpSp>
        <p:nvGrpSpPr>
          <p:cNvPr name="Group 34" id="34"/>
          <p:cNvGrpSpPr/>
          <p:nvPr/>
        </p:nvGrpSpPr>
        <p:grpSpPr>
          <a:xfrm rot="0">
            <a:off x="1911158" y="6193887"/>
            <a:ext cx="677751" cy="677751"/>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36" id="36"/>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37" id="37"/>
          <p:cNvSpPr txBox="true"/>
          <p:nvPr/>
        </p:nvSpPr>
        <p:spPr>
          <a:xfrm rot="0">
            <a:off x="2908278" y="6531112"/>
            <a:ext cx="5169314" cy="407372"/>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a:t>
            </a:r>
          </a:p>
        </p:txBody>
      </p:sp>
      <p:sp>
        <p:nvSpPr>
          <p:cNvPr name="TextBox 38" id="38"/>
          <p:cNvSpPr txBox="true"/>
          <p:nvPr/>
        </p:nvSpPr>
        <p:spPr>
          <a:xfrm rot="0">
            <a:off x="2001978" y="6369885"/>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03</a:t>
            </a:r>
          </a:p>
        </p:txBody>
      </p:sp>
      <p:sp>
        <p:nvSpPr>
          <p:cNvPr name="TextBox 39" id="39"/>
          <p:cNvSpPr txBox="true"/>
          <p:nvPr/>
        </p:nvSpPr>
        <p:spPr>
          <a:xfrm rot="0">
            <a:off x="2908278" y="6165312"/>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Mission</a:t>
            </a:r>
          </a:p>
        </p:txBody>
      </p:sp>
      <p:grpSp>
        <p:nvGrpSpPr>
          <p:cNvPr name="Group 40" id="40"/>
          <p:cNvGrpSpPr/>
          <p:nvPr/>
        </p:nvGrpSpPr>
        <p:grpSpPr>
          <a:xfrm rot="0">
            <a:off x="1911158" y="7501920"/>
            <a:ext cx="677751" cy="677751"/>
            <a:chOff x="0" y="0"/>
            <a:chExt cx="812800" cy="812800"/>
          </a:xfrm>
        </p:grpSpPr>
        <p:sp>
          <p:nvSpPr>
            <p:cNvPr name="Freeform 41" id="4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42" id="42"/>
            <p:cNvSpPr txBox="true"/>
            <p:nvPr/>
          </p:nvSpPr>
          <p:spPr>
            <a:xfrm>
              <a:off x="0" y="-47625"/>
              <a:ext cx="812800" cy="860425"/>
            </a:xfrm>
            <a:prstGeom prst="rect">
              <a:avLst/>
            </a:prstGeom>
          </p:spPr>
          <p:txBody>
            <a:bodyPr anchor="ctr" rtlCol="false" tIns="50800" lIns="50800" bIns="50800" rIns="50800"/>
            <a:lstStyle/>
            <a:p>
              <a:pPr algn="ctr">
                <a:lnSpc>
                  <a:spcPts val="2239"/>
                </a:lnSpc>
              </a:pPr>
            </a:p>
          </p:txBody>
        </p:sp>
      </p:grpSp>
      <p:sp>
        <p:nvSpPr>
          <p:cNvPr name="TextBox 43" id="43"/>
          <p:cNvSpPr txBox="true"/>
          <p:nvPr/>
        </p:nvSpPr>
        <p:spPr>
          <a:xfrm rot="0">
            <a:off x="2908278" y="7839144"/>
            <a:ext cx="5169314" cy="407372"/>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a:t>
            </a:r>
          </a:p>
        </p:txBody>
      </p:sp>
      <p:sp>
        <p:nvSpPr>
          <p:cNvPr name="TextBox 44" id="44"/>
          <p:cNvSpPr txBox="true"/>
          <p:nvPr/>
        </p:nvSpPr>
        <p:spPr>
          <a:xfrm rot="0">
            <a:off x="2001978" y="7677917"/>
            <a:ext cx="496110" cy="297180"/>
          </a:xfrm>
          <a:prstGeom prst="rect">
            <a:avLst/>
          </a:prstGeom>
        </p:spPr>
        <p:txBody>
          <a:bodyPr anchor="t" rtlCol="false" tIns="0" lIns="0" bIns="0" rIns="0">
            <a:spAutoFit/>
          </a:bodyPr>
          <a:lstStyle/>
          <a:p>
            <a:pPr algn="ctr">
              <a:lnSpc>
                <a:spcPts val="2519"/>
              </a:lnSpc>
              <a:spcBef>
                <a:spcPct val="0"/>
              </a:spcBef>
            </a:pPr>
            <a:r>
              <a:rPr lang="en-US" b="true" sz="1799">
                <a:solidFill>
                  <a:srgbClr val="FFFFFF"/>
                </a:solidFill>
                <a:latin typeface="Open Sans Bold"/>
                <a:ea typeface="Open Sans Bold"/>
                <a:cs typeface="Open Sans Bold"/>
                <a:sym typeface="Open Sans Bold"/>
              </a:rPr>
              <a:t>04</a:t>
            </a:r>
          </a:p>
        </p:txBody>
      </p:sp>
      <p:sp>
        <p:nvSpPr>
          <p:cNvPr name="TextBox 45" id="45"/>
          <p:cNvSpPr txBox="true"/>
          <p:nvPr/>
        </p:nvSpPr>
        <p:spPr>
          <a:xfrm rot="0">
            <a:off x="2908278" y="7473345"/>
            <a:ext cx="2012018" cy="240591"/>
          </a:xfrm>
          <a:prstGeom prst="rect">
            <a:avLst/>
          </a:prstGeom>
        </p:spPr>
        <p:txBody>
          <a:bodyPr anchor="t" rtlCol="false" tIns="0" lIns="0" bIns="0" rIns="0">
            <a:spAutoFit/>
          </a:bodyPr>
          <a:lstStyle/>
          <a:p>
            <a:pPr algn="l">
              <a:lnSpc>
                <a:spcPts val="1960"/>
              </a:lnSpc>
              <a:spcBef>
                <a:spcPct val="0"/>
              </a:spcBef>
            </a:pPr>
            <a:r>
              <a:rPr lang="en-US" b="true" sz="1400">
                <a:solidFill>
                  <a:srgbClr val="C101FB"/>
                </a:solidFill>
                <a:latin typeface="Open Sans Bold"/>
                <a:ea typeface="Open Sans Bold"/>
                <a:cs typeface="Open Sans Bold"/>
                <a:sym typeface="Open Sans Bold"/>
              </a:rPr>
              <a:t>Mission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TextBox 10" id="10"/>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1" id="11"/>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2" id="12"/>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3" id="13"/>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4" id="14"/>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Freeform 15" id="15"/>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6" id="16"/>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7" id="17"/>
          <p:cNvGrpSpPr/>
          <p:nvPr/>
        </p:nvGrpSpPr>
        <p:grpSpPr>
          <a:xfrm rot="0">
            <a:off x="6772622" y="3720021"/>
            <a:ext cx="4811718" cy="2923158"/>
            <a:chOff x="0" y="0"/>
            <a:chExt cx="9911092" cy="6021070"/>
          </a:xfrm>
        </p:grpSpPr>
        <p:sp>
          <p:nvSpPr>
            <p:cNvPr name="Freeform 18" id="18"/>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gradFill rotWithShape="true">
              <a:gsLst>
                <a:gs pos="0">
                  <a:srgbClr val="003A89">
                    <a:alpha val="100000"/>
                  </a:srgbClr>
                </a:gs>
                <a:gs pos="100000">
                  <a:srgbClr val="C700FF">
                    <a:alpha val="100000"/>
                  </a:srgbClr>
                </a:gs>
              </a:gsLst>
              <a:lin ang="2700000"/>
            </a:gradFill>
          </p:spPr>
        </p:sp>
      </p:grpSp>
      <p:grpSp>
        <p:nvGrpSpPr>
          <p:cNvPr name="Group 19" id="19"/>
          <p:cNvGrpSpPr/>
          <p:nvPr/>
        </p:nvGrpSpPr>
        <p:grpSpPr>
          <a:xfrm rot="0">
            <a:off x="1028700" y="1028700"/>
            <a:ext cx="8115300" cy="4930111"/>
            <a:chOff x="0" y="0"/>
            <a:chExt cx="9911092" cy="6021070"/>
          </a:xfrm>
        </p:grpSpPr>
        <p:sp>
          <p:nvSpPr>
            <p:cNvPr name="Freeform 20" id="20"/>
            <p:cNvSpPr/>
            <p:nvPr/>
          </p:nvSpPr>
          <p:spPr>
            <a:xfrm flipH="false" flipV="false" rot="0">
              <a:off x="0" y="0"/>
              <a:ext cx="9911093" cy="6021070"/>
            </a:xfrm>
            <a:custGeom>
              <a:avLst/>
              <a:gdLst/>
              <a:ahLst/>
              <a:cxnLst/>
              <a:rect r="r" b="b" t="t" l="l"/>
              <a:pathLst>
                <a:path h="6021070" w="9911093">
                  <a:moveTo>
                    <a:pt x="0" y="6021070"/>
                  </a:moveTo>
                  <a:lnTo>
                    <a:pt x="1151715" y="0"/>
                  </a:lnTo>
                  <a:lnTo>
                    <a:pt x="9911093" y="0"/>
                  </a:lnTo>
                  <a:lnTo>
                    <a:pt x="8759377" y="6021070"/>
                  </a:lnTo>
                  <a:close/>
                </a:path>
              </a:pathLst>
            </a:custGeom>
            <a:blipFill>
              <a:blip r:embed="rId5"/>
              <a:stretch>
                <a:fillRect l="0" t="-4834" r="0" b="-4834"/>
              </a:stretch>
            </a:blipFill>
          </p:spPr>
        </p:sp>
      </p:grpSp>
      <p:grpSp>
        <p:nvGrpSpPr>
          <p:cNvPr name="Group 21" id="21"/>
          <p:cNvGrpSpPr/>
          <p:nvPr/>
        </p:nvGrpSpPr>
        <p:grpSpPr>
          <a:xfrm rot="0">
            <a:off x="8130485" y="4328189"/>
            <a:ext cx="9128815" cy="4930111"/>
            <a:chOff x="0" y="0"/>
            <a:chExt cx="11148882" cy="6021070"/>
          </a:xfrm>
        </p:grpSpPr>
        <p:sp>
          <p:nvSpPr>
            <p:cNvPr name="Freeform 22" id="22"/>
            <p:cNvSpPr/>
            <p:nvPr/>
          </p:nvSpPr>
          <p:spPr>
            <a:xfrm flipH="false" flipV="false" rot="0">
              <a:off x="0" y="0"/>
              <a:ext cx="11148882" cy="6021070"/>
            </a:xfrm>
            <a:custGeom>
              <a:avLst/>
              <a:gdLst/>
              <a:ahLst/>
              <a:cxnLst/>
              <a:rect r="r" b="b" t="t" l="l"/>
              <a:pathLst>
                <a:path h="6021070" w="11148882">
                  <a:moveTo>
                    <a:pt x="0" y="6021070"/>
                  </a:moveTo>
                  <a:lnTo>
                    <a:pt x="1295552" y="0"/>
                  </a:lnTo>
                  <a:lnTo>
                    <a:pt x="11148882" y="0"/>
                  </a:lnTo>
                  <a:lnTo>
                    <a:pt x="9853330" y="6021070"/>
                  </a:lnTo>
                  <a:close/>
                </a:path>
              </a:pathLst>
            </a:custGeom>
            <a:blipFill>
              <a:blip r:embed="rId6"/>
              <a:stretch>
                <a:fillRect l="0" t="-23442" r="0" b="0"/>
              </a:stretch>
            </a:blipFill>
          </p:spPr>
        </p:sp>
      </p:grpSp>
      <p:sp>
        <p:nvSpPr>
          <p:cNvPr name="TextBox 23" id="23"/>
          <p:cNvSpPr txBox="true"/>
          <p:nvPr/>
        </p:nvSpPr>
        <p:spPr>
          <a:xfrm rot="0">
            <a:off x="1973063" y="7016547"/>
            <a:ext cx="6329039" cy="1597509"/>
          </a:xfrm>
          <a:prstGeom prst="rect">
            <a:avLst/>
          </a:prstGeom>
        </p:spPr>
        <p:txBody>
          <a:bodyPr anchor="t" rtlCol="false" tIns="0" lIns="0" bIns="0" rIns="0">
            <a:spAutoFit/>
          </a:bodyPr>
          <a:lstStyle/>
          <a:p>
            <a:pPr algn="l">
              <a:lnSpc>
                <a:spcPts val="13004"/>
              </a:lnSpc>
              <a:spcBef>
                <a:spcPct val="0"/>
              </a:spcBef>
            </a:pPr>
            <a:r>
              <a:rPr lang="en-US" sz="9288">
                <a:solidFill>
                  <a:srgbClr val="C101FB"/>
                </a:solidFill>
                <a:latin typeface="Bebas Neue Cyrillic"/>
                <a:ea typeface="Bebas Neue Cyrillic"/>
                <a:cs typeface="Bebas Neue Cyrillic"/>
                <a:sym typeface="Bebas Neue Cyrillic"/>
              </a:rPr>
              <a:t>Our Portfolio</a:t>
            </a:r>
          </a:p>
        </p:txBody>
      </p:sp>
      <p:sp>
        <p:nvSpPr>
          <p:cNvPr name="TextBox 24" id="24"/>
          <p:cNvSpPr txBox="true"/>
          <p:nvPr/>
        </p:nvSpPr>
        <p:spPr>
          <a:xfrm rot="0">
            <a:off x="12660362" y="2039378"/>
            <a:ext cx="3512961" cy="1454378"/>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2096517" y="7707199"/>
            <a:ext cx="4053161" cy="761402"/>
            <a:chOff x="0" y="0"/>
            <a:chExt cx="579978" cy="108951"/>
          </a:xfrm>
        </p:grpSpPr>
        <p:sp>
          <p:nvSpPr>
            <p:cNvPr name="Freeform 13" id="13"/>
            <p:cNvSpPr/>
            <p:nvPr/>
          </p:nvSpPr>
          <p:spPr>
            <a:xfrm flipH="false" flipV="false" rot="0">
              <a:off x="0" y="0"/>
              <a:ext cx="579978" cy="108951"/>
            </a:xfrm>
            <a:custGeom>
              <a:avLst/>
              <a:gdLst/>
              <a:ahLst/>
              <a:cxnLst/>
              <a:rect r="r" b="b" t="t" l="l"/>
              <a:pathLst>
                <a:path h="108951" w="579978">
                  <a:moveTo>
                    <a:pt x="0" y="0"/>
                  </a:moveTo>
                  <a:lnTo>
                    <a:pt x="579978" y="0"/>
                  </a:lnTo>
                  <a:lnTo>
                    <a:pt x="579978" y="108951"/>
                  </a:lnTo>
                  <a:lnTo>
                    <a:pt x="0" y="108951"/>
                  </a:lnTo>
                  <a:close/>
                </a:path>
              </a:pathLst>
            </a:custGeom>
            <a:gradFill rotWithShape="true">
              <a:gsLst>
                <a:gs pos="0">
                  <a:srgbClr val="003A89">
                    <a:alpha val="100000"/>
                  </a:srgbClr>
                </a:gs>
                <a:gs pos="100000">
                  <a:srgbClr val="C700FF">
                    <a:alpha val="100000"/>
                  </a:srgbClr>
                </a:gs>
              </a:gsLst>
              <a:lin ang="2700000"/>
            </a:gradFill>
          </p:spPr>
        </p:sp>
        <p:sp>
          <p:nvSpPr>
            <p:cNvPr name="TextBox 14" id="14"/>
            <p:cNvSpPr txBox="true"/>
            <p:nvPr/>
          </p:nvSpPr>
          <p:spPr>
            <a:xfrm>
              <a:off x="0" y="-38100"/>
              <a:ext cx="579978" cy="147051"/>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7121228" y="7707199"/>
            <a:ext cx="4045544" cy="761402"/>
            <a:chOff x="0" y="0"/>
            <a:chExt cx="578888" cy="108951"/>
          </a:xfrm>
        </p:grpSpPr>
        <p:sp>
          <p:nvSpPr>
            <p:cNvPr name="Freeform 16" id="16"/>
            <p:cNvSpPr/>
            <p:nvPr/>
          </p:nvSpPr>
          <p:spPr>
            <a:xfrm flipH="false" flipV="false" rot="0">
              <a:off x="0" y="0"/>
              <a:ext cx="578889" cy="108951"/>
            </a:xfrm>
            <a:custGeom>
              <a:avLst/>
              <a:gdLst/>
              <a:ahLst/>
              <a:cxnLst/>
              <a:rect r="r" b="b" t="t" l="l"/>
              <a:pathLst>
                <a:path h="108951" w="578889">
                  <a:moveTo>
                    <a:pt x="0" y="0"/>
                  </a:moveTo>
                  <a:lnTo>
                    <a:pt x="578889" y="0"/>
                  </a:lnTo>
                  <a:lnTo>
                    <a:pt x="578889" y="108951"/>
                  </a:lnTo>
                  <a:lnTo>
                    <a:pt x="0" y="108951"/>
                  </a:lnTo>
                  <a:close/>
                </a:path>
              </a:pathLst>
            </a:custGeom>
            <a:gradFill rotWithShape="true">
              <a:gsLst>
                <a:gs pos="0">
                  <a:srgbClr val="003A89">
                    <a:alpha val="100000"/>
                  </a:srgbClr>
                </a:gs>
                <a:gs pos="100000">
                  <a:srgbClr val="C700FF">
                    <a:alpha val="100000"/>
                  </a:srgbClr>
                </a:gs>
              </a:gsLst>
              <a:lin ang="2700000"/>
            </a:gradFill>
          </p:spPr>
        </p:sp>
        <p:sp>
          <p:nvSpPr>
            <p:cNvPr name="TextBox 17" id="17"/>
            <p:cNvSpPr txBox="true"/>
            <p:nvPr/>
          </p:nvSpPr>
          <p:spPr>
            <a:xfrm>
              <a:off x="0" y="-38100"/>
              <a:ext cx="578888" cy="147051"/>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2138322" y="7707199"/>
            <a:ext cx="4053161" cy="761402"/>
            <a:chOff x="0" y="0"/>
            <a:chExt cx="579978" cy="108951"/>
          </a:xfrm>
        </p:grpSpPr>
        <p:sp>
          <p:nvSpPr>
            <p:cNvPr name="Freeform 19" id="19"/>
            <p:cNvSpPr/>
            <p:nvPr/>
          </p:nvSpPr>
          <p:spPr>
            <a:xfrm flipH="false" flipV="false" rot="0">
              <a:off x="0" y="0"/>
              <a:ext cx="579978" cy="108951"/>
            </a:xfrm>
            <a:custGeom>
              <a:avLst/>
              <a:gdLst/>
              <a:ahLst/>
              <a:cxnLst/>
              <a:rect r="r" b="b" t="t" l="l"/>
              <a:pathLst>
                <a:path h="108951" w="579978">
                  <a:moveTo>
                    <a:pt x="0" y="0"/>
                  </a:moveTo>
                  <a:lnTo>
                    <a:pt x="579978" y="0"/>
                  </a:lnTo>
                  <a:lnTo>
                    <a:pt x="579978" y="108951"/>
                  </a:lnTo>
                  <a:lnTo>
                    <a:pt x="0" y="108951"/>
                  </a:lnTo>
                  <a:close/>
                </a:path>
              </a:pathLst>
            </a:custGeom>
            <a:gradFill rotWithShape="true">
              <a:gsLst>
                <a:gs pos="0">
                  <a:srgbClr val="003A89">
                    <a:alpha val="100000"/>
                  </a:srgbClr>
                </a:gs>
                <a:gs pos="100000">
                  <a:srgbClr val="C700FF">
                    <a:alpha val="100000"/>
                  </a:srgbClr>
                </a:gs>
              </a:gsLst>
              <a:lin ang="2700000"/>
            </a:gradFill>
          </p:spPr>
        </p:sp>
        <p:sp>
          <p:nvSpPr>
            <p:cNvPr name="TextBox 20" id="20"/>
            <p:cNvSpPr txBox="true"/>
            <p:nvPr/>
          </p:nvSpPr>
          <p:spPr>
            <a:xfrm>
              <a:off x="0" y="-38100"/>
              <a:ext cx="579978" cy="147051"/>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2096517" y="3480754"/>
            <a:ext cx="4053161" cy="4226445"/>
            <a:chOff x="0" y="0"/>
            <a:chExt cx="6089650" cy="6350000"/>
          </a:xfrm>
        </p:grpSpPr>
        <p:sp>
          <p:nvSpPr>
            <p:cNvPr name="Freeform 22" id="22"/>
            <p:cNvSpPr/>
            <p:nvPr/>
          </p:nvSpPr>
          <p:spPr>
            <a:xfrm flipH="false" flipV="false" rot="0">
              <a:off x="0" y="0"/>
              <a:ext cx="6089650" cy="6350000"/>
            </a:xfrm>
            <a:custGeom>
              <a:avLst/>
              <a:gdLst/>
              <a:ahLst/>
              <a:cxnLst/>
              <a:rect r="r" b="b" t="t" l="l"/>
              <a:pathLst>
                <a:path h="6350000" w="6089650">
                  <a:moveTo>
                    <a:pt x="0" y="2145030"/>
                  </a:moveTo>
                  <a:lnTo>
                    <a:pt x="4122420" y="0"/>
                  </a:lnTo>
                  <a:lnTo>
                    <a:pt x="6089650" y="1337310"/>
                  </a:lnTo>
                  <a:lnTo>
                    <a:pt x="6089650" y="6350000"/>
                  </a:lnTo>
                  <a:lnTo>
                    <a:pt x="0" y="6350000"/>
                  </a:lnTo>
                  <a:close/>
                </a:path>
              </a:pathLst>
            </a:custGeom>
            <a:blipFill>
              <a:blip r:embed="rId5"/>
              <a:stretch>
                <a:fillRect l="-26568" t="-21835" r="0" b="-60006"/>
              </a:stretch>
            </a:blipFill>
          </p:spPr>
        </p:sp>
      </p:grpSp>
      <p:sp>
        <p:nvSpPr>
          <p:cNvPr name="TextBox 23" id="23"/>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24" id="24"/>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25" id="25"/>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26" id="26"/>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27" id="27"/>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sp>
        <p:nvSpPr>
          <p:cNvPr name="TextBox 28" id="28"/>
          <p:cNvSpPr txBox="true"/>
          <p:nvPr/>
        </p:nvSpPr>
        <p:spPr>
          <a:xfrm rot="0">
            <a:off x="2598975" y="7929029"/>
            <a:ext cx="3048245" cy="289168"/>
          </a:xfrm>
          <a:prstGeom prst="rect">
            <a:avLst/>
          </a:prstGeom>
        </p:spPr>
        <p:txBody>
          <a:bodyPr anchor="t" rtlCol="false" tIns="0" lIns="0" bIns="0" rIns="0">
            <a:spAutoFit/>
          </a:bodyPr>
          <a:lstStyle/>
          <a:p>
            <a:pPr algn="ctr">
              <a:lnSpc>
                <a:spcPts val="2432"/>
              </a:lnSpc>
              <a:spcBef>
                <a:spcPct val="0"/>
              </a:spcBef>
            </a:pPr>
            <a:r>
              <a:rPr lang="en-US" b="true" sz="1737">
                <a:solidFill>
                  <a:srgbClr val="FFFFFF"/>
                </a:solidFill>
                <a:latin typeface="Open Sans Bold"/>
                <a:ea typeface="Open Sans Bold"/>
                <a:cs typeface="Open Sans Bold"/>
                <a:sym typeface="Open Sans Bold"/>
              </a:rPr>
              <a:t>ADORA MONTMINY</a:t>
            </a:r>
          </a:p>
        </p:txBody>
      </p:sp>
      <p:sp>
        <p:nvSpPr>
          <p:cNvPr name="TextBox 29" id="29"/>
          <p:cNvSpPr txBox="true"/>
          <p:nvPr/>
        </p:nvSpPr>
        <p:spPr>
          <a:xfrm rot="0">
            <a:off x="7619877" y="7929029"/>
            <a:ext cx="3048245" cy="289168"/>
          </a:xfrm>
          <a:prstGeom prst="rect">
            <a:avLst/>
          </a:prstGeom>
        </p:spPr>
        <p:txBody>
          <a:bodyPr anchor="t" rtlCol="false" tIns="0" lIns="0" bIns="0" rIns="0">
            <a:spAutoFit/>
          </a:bodyPr>
          <a:lstStyle/>
          <a:p>
            <a:pPr algn="ctr">
              <a:lnSpc>
                <a:spcPts val="2432"/>
              </a:lnSpc>
              <a:spcBef>
                <a:spcPct val="0"/>
              </a:spcBef>
            </a:pPr>
            <a:r>
              <a:rPr lang="en-US" b="true" sz="1737">
                <a:solidFill>
                  <a:srgbClr val="FFFFFF"/>
                </a:solidFill>
                <a:latin typeface="Open Sans Bold"/>
                <a:ea typeface="Open Sans Bold"/>
                <a:cs typeface="Open Sans Bold"/>
                <a:sym typeface="Open Sans Bold"/>
              </a:rPr>
              <a:t>ALFREDO TORRES</a:t>
            </a:r>
          </a:p>
        </p:txBody>
      </p:sp>
      <p:sp>
        <p:nvSpPr>
          <p:cNvPr name="TextBox 30" id="30"/>
          <p:cNvSpPr txBox="true"/>
          <p:nvPr/>
        </p:nvSpPr>
        <p:spPr>
          <a:xfrm rot="0">
            <a:off x="12640780" y="7929029"/>
            <a:ext cx="3048245" cy="289168"/>
          </a:xfrm>
          <a:prstGeom prst="rect">
            <a:avLst/>
          </a:prstGeom>
        </p:spPr>
        <p:txBody>
          <a:bodyPr anchor="t" rtlCol="false" tIns="0" lIns="0" bIns="0" rIns="0">
            <a:spAutoFit/>
          </a:bodyPr>
          <a:lstStyle/>
          <a:p>
            <a:pPr algn="ctr">
              <a:lnSpc>
                <a:spcPts val="2432"/>
              </a:lnSpc>
              <a:spcBef>
                <a:spcPct val="0"/>
              </a:spcBef>
            </a:pPr>
            <a:r>
              <a:rPr lang="en-US" b="true" sz="1737">
                <a:solidFill>
                  <a:srgbClr val="FFFFFF"/>
                </a:solidFill>
                <a:latin typeface="Open Sans Bold"/>
                <a:ea typeface="Open Sans Bold"/>
                <a:cs typeface="Open Sans Bold"/>
                <a:sym typeface="Open Sans Bold"/>
              </a:rPr>
              <a:t>BRIGITTE SCHWARTZ</a:t>
            </a:r>
          </a:p>
        </p:txBody>
      </p:sp>
      <p:grpSp>
        <p:nvGrpSpPr>
          <p:cNvPr name="Group 31" id="31"/>
          <p:cNvGrpSpPr/>
          <p:nvPr/>
        </p:nvGrpSpPr>
        <p:grpSpPr>
          <a:xfrm rot="0">
            <a:off x="7121228" y="3480754"/>
            <a:ext cx="4053161" cy="4226445"/>
            <a:chOff x="0" y="0"/>
            <a:chExt cx="6089650" cy="6350000"/>
          </a:xfrm>
        </p:grpSpPr>
        <p:sp>
          <p:nvSpPr>
            <p:cNvPr name="Freeform 32" id="32"/>
            <p:cNvSpPr/>
            <p:nvPr/>
          </p:nvSpPr>
          <p:spPr>
            <a:xfrm flipH="false" flipV="false" rot="0">
              <a:off x="0" y="0"/>
              <a:ext cx="6089650" cy="6350000"/>
            </a:xfrm>
            <a:custGeom>
              <a:avLst/>
              <a:gdLst/>
              <a:ahLst/>
              <a:cxnLst/>
              <a:rect r="r" b="b" t="t" l="l"/>
              <a:pathLst>
                <a:path h="6350000" w="6089650">
                  <a:moveTo>
                    <a:pt x="0" y="2145030"/>
                  </a:moveTo>
                  <a:lnTo>
                    <a:pt x="4122420" y="0"/>
                  </a:lnTo>
                  <a:lnTo>
                    <a:pt x="6089650" y="1337310"/>
                  </a:lnTo>
                  <a:lnTo>
                    <a:pt x="6089650" y="6350000"/>
                  </a:lnTo>
                  <a:lnTo>
                    <a:pt x="0" y="6350000"/>
                  </a:lnTo>
                  <a:close/>
                </a:path>
              </a:pathLst>
            </a:custGeom>
            <a:blipFill>
              <a:blip r:embed="rId6"/>
              <a:stretch>
                <a:fillRect l="-56858" t="0" r="-28519" b="0"/>
              </a:stretch>
            </a:blipFill>
          </p:spPr>
        </p:sp>
      </p:grpSp>
      <p:grpSp>
        <p:nvGrpSpPr>
          <p:cNvPr name="Group 33" id="33"/>
          <p:cNvGrpSpPr/>
          <p:nvPr/>
        </p:nvGrpSpPr>
        <p:grpSpPr>
          <a:xfrm rot="0">
            <a:off x="12145939" y="3480754"/>
            <a:ext cx="4053161" cy="4226445"/>
            <a:chOff x="0" y="0"/>
            <a:chExt cx="6089650" cy="6350000"/>
          </a:xfrm>
        </p:grpSpPr>
        <p:sp>
          <p:nvSpPr>
            <p:cNvPr name="Freeform 34" id="34"/>
            <p:cNvSpPr/>
            <p:nvPr/>
          </p:nvSpPr>
          <p:spPr>
            <a:xfrm flipH="false" flipV="false" rot="0">
              <a:off x="0" y="0"/>
              <a:ext cx="6089650" cy="6350000"/>
            </a:xfrm>
            <a:custGeom>
              <a:avLst/>
              <a:gdLst/>
              <a:ahLst/>
              <a:cxnLst/>
              <a:rect r="r" b="b" t="t" l="l"/>
              <a:pathLst>
                <a:path h="6350000" w="6089650">
                  <a:moveTo>
                    <a:pt x="0" y="2145030"/>
                  </a:moveTo>
                  <a:lnTo>
                    <a:pt x="4122420" y="0"/>
                  </a:lnTo>
                  <a:lnTo>
                    <a:pt x="6089650" y="1337310"/>
                  </a:lnTo>
                  <a:lnTo>
                    <a:pt x="6089650" y="6350000"/>
                  </a:lnTo>
                  <a:lnTo>
                    <a:pt x="0" y="6350000"/>
                  </a:lnTo>
                  <a:close/>
                </a:path>
              </a:pathLst>
            </a:custGeom>
            <a:blipFill>
              <a:blip r:embed="rId7"/>
              <a:stretch>
                <a:fillRect l="-27838" t="-9192" r="-80041" b="-23628"/>
              </a:stretch>
            </a:blipFill>
          </p:spPr>
        </p:sp>
      </p:grpSp>
      <p:sp>
        <p:nvSpPr>
          <p:cNvPr name="TextBox 35" id="35"/>
          <p:cNvSpPr txBox="true"/>
          <p:nvPr/>
        </p:nvSpPr>
        <p:spPr>
          <a:xfrm rot="0">
            <a:off x="6024466" y="1751209"/>
            <a:ext cx="6239068" cy="1193651"/>
          </a:xfrm>
          <a:prstGeom prst="rect">
            <a:avLst/>
          </a:prstGeom>
        </p:spPr>
        <p:txBody>
          <a:bodyPr anchor="t" rtlCol="false" tIns="0" lIns="0" bIns="0" rIns="0">
            <a:spAutoFit/>
          </a:bodyPr>
          <a:lstStyle/>
          <a:p>
            <a:pPr algn="ctr">
              <a:lnSpc>
                <a:spcPts val="9799"/>
              </a:lnSpc>
              <a:spcBef>
                <a:spcPct val="0"/>
              </a:spcBef>
            </a:pPr>
            <a:r>
              <a:rPr lang="en-US" sz="6999">
                <a:solidFill>
                  <a:srgbClr val="C101FB"/>
                </a:solidFill>
                <a:latin typeface="Bebas Neue Cyrillic"/>
                <a:ea typeface="Bebas Neue Cyrillic"/>
                <a:cs typeface="Bebas Neue Cyrillic"/>
                <a:sym typeface="Bebas Neue Cyrillic"/>
              </a:rPr>
              <a:t>Meet Our Team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395202" y="7060732"/>
            <a:ext cx="5974530" cy="5974530"/>
          </a:xfrm>
          <a:custGeom>
            <a:avLst/>
            <a:gdLst/>
            <a:ahLst/>
            <a:cxnLst/>
            <a:rect r="r" b="b" t="t" l="l"/>
            <a:pathLst>
              <a:path h="5974530" w="5974530">
                <a:moveTo>
                  <a:pt x="0" y="0"/>
                </a:moveTo>
                <a:lnTo>
                  <a:pt x="5974530" y="0"/>
                </a:lnTo>
                <a:lnTo>
                  <a:pt x="5974530" y="5974530"/>
                </a:lnTo>
                <a:lnTo>
                  <a:pt x="0" y="5974530"/>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1" id="11"/>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2" id="12"/>
          <p:cNvGrpSpPr/>
          <p:nvPr/>
        </p:nvGrpSpPr>
        <p:grpSpPr>
          <a:xfrm rot="0">
            <a:off x="1055159" y="1028700"/>
            <a:ext cx="8544923" cy="9258300"/>
            <a:chOff x="0" y="0"/>
            <a:chExt cx="6534971" cy="7080547"/>
          </a:xfrm>
        </p:grpSpPr>
        <p:sp>
          <p:nvSpPr>
            <p:cNvPr name="Freeform 13" id="13"/>
            <p:cNvSpPr/>
            <p:nvPr/>
          </p:nvSpPr>
          <p:spPr>
            <a:xfrm flipH="false" flipV="false" rot="0">
              <a:off x="0" y="0"/>
              <a:ext cx="6534972" cy="7080547"/>
            </a:xfrm>
            <a:custGeom>
              <a:avLst/>
              <a:gdLst/>
              <a:ahLst/>
              <a:cxnLst/>
              <a:rect r="r" b="b" t="t" l="l"/>
              <a:pathLst>
                <a:path h="7080547" w="6534972">
                  <a:moveTo>
                    <a:pt x="0" y="1303231"/>
                  </a:moveTo>
                  <a:lnTo>
                    <a:pt x="6420935" y="0"/>
                  </a:lnTo>
                  <a:lnTo>
                    <a:pt x="6534972" y="4594292"/>
                  </a:lnTo>
                  <a:lnTo>
                    <a:pt x="5497908" y="5602868"/>
                  </a:lnTo>
                  <a:lnTo>
                    <a:pt x="5780988" y="7080547"/>
                  </a:lnTo>
                  <a:lnTo>
                    <a:pt x="71105" y="7080547"/>
                  </a:lnTo>
                  <a:lnTo>
                    <a:pt x="709711" y="2468663"/>
                  </a:lnTo>
                  <a:lnTo>
                    <a:pt x="185142" y="2514107"/>
                  </a:lnTo>
                  <a:close/>
                </a:path>
              </a:pathLst>
            </a:custGeom>
            <a:gradFill rotWithShape="true">
              <a:gsLst>
                <a:gs pos="0">
                  <a:srgbClr val="003A89">
                    <a:alpha val="100000"/>
                  </a:srgbClr>
                </a:gs>
                <a:gs pos="100000">
                  <a:srgbClr val="C700FF">
                    <a:alpha val="100000"/>
                  </a:srgbClr>
                </a:gs>
              </a:gsLst>
              <a:lin ang="2700000"/>
            </a:gradFill>
          </p:spPr>
        </p:sp>
      </p:grpSp>
      <p:sp>
        <p:nvSpPr>
          <p:cNvPr name="TextBox 14" id="14"/>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5" id="15"/>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6" id="16"/>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7" id="17"/>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8" id="18"/>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grpSp>
        <p:nvGrpSpPr>
          <p:cNvPr name="Group 19" id="19"/>
          <p:cNvGrpSpPr/>
          <p:nvPr/>
        </p:nvGrpSpPr>
        <p:grpSpPr>
          <a:xfrm rot="0">
            <a:off x="1055159" y="1383430"/>
            <a:ext cx="8257760" cy="8903570"/>
            <a:chOff x="0" y="0"/>
            <a:chExt cx="6315356" cy="6809257"/>
          </a:xfrm>
        </p:grpSpPr>
        <p:sp>
          <p:nvSpPr>
            <p:cNvPr name="Freeform 20" id="20"/>
            <p:cNvSpPr/>
            <p:nvPr/>
          </p:nvSpPr>
          <p:spPr>
            <a:xfrm flipH="false" flipV="false" rot="0">
              <a:off x="0" y="0"/>
              <a:ext cx="6315356" cy="6809257"/>
            </a:xfrm>
            <a:custGeom>
              <a:avLst/>
              <a:gdLst/>
              <a:ahLst/>
              <a:cxnLst/>
              <a:rect r="r" b="b" t="t" l="l"/>
              <a:pathLst>
                <a:path h="6809257" w="6315356">
                  <a:moveTo>
                    <a:pt x="0" y="1253298"/>
                  </a:moveTo>
                  <a:lnTo>
                    <a:pt x="6205151" y="0"/>
                  </a:lnTo>
                  <a:lnTo>
                    <a:pt x="6315356" y="4418263"/>
                  </a:lnTo>
                  <a:lnTo>
                    <a:pt x="5313144" y="5388195"/>
                  </a:lnTo>
                  <a:lnTo>
                    <a:pt x="5586711" y="6809257"/>
                  </a:lnTo>
                  <a:lnTo>
                    <a:pt x="68716" y="6809257"/>
                  </a:lnTo>
                  <a:lnTo>
                    <a:pt x="685860" y="2374076"/>
                  </a:lnTo>
                  <a:lnTo>
                    <a:pt x="178920" y="2417780"/>
                  </a:lnTo>
                  <a:close/>
                </a:path>
              </a:pathLst>
            </a:custGeom>
            <a:blipFill>
              <a:blip r:embed="rId5"/>
              <a:stretch>
                <a:fillRect l="-47681" t="0" r="-43999" b="0"/>
              </a:stretch>
            </a:blipFill>
          </p:spPr>
        </p:sp>
      </p:grpSp>
      <p:sp>
        <p:nvSpPr>
          <p:cNvPr name="TextBox 21" id="21"/>
          <p:cNvSpPr txBox="true"/>
          <p:nvPr/>
        </p:nvSpPr>
        <p:spPr>
          <a:xfrm rot="0">
            <a:off x="11274710" y="2591481"/>
            <a:ext cx="4347174" cy="1193651"/>
          </a:xfrm>
          <a:prstGeom prst="rect">
            <a:avLst/>
          </a:prstGeom>
        </p:spPr>
        <p:txBody>
          <a:bodyPr anchor="t" rtlCol="false" tIns="0" lIns="0" bIns="0" rIns="0">
            <a:spAutoFit/>
          </a:bodyPr>
          <a:lstStyle/>
          <a:p>
            <a:pPr algn="l">
              <a:lnSpc>
                <a:spcPts val="9799"/>
              </a:lnSpc>
              <a:spcBef>
                <a:spcPct val="0"/>
              </a:spcBef>
            </a:pPr>
            <a:r>
              <a:rPr lang="en-US" sz="6999">
                <a:solidFill>
                  <a:srgbClr val="C101FB"/>
                </a:solidFill>
                <a:latin typeface="Bebas Neue Cyrillic"/>
                <a:ea typeface="Bebas Neue Cyrillic"/>
                <a:cs typeface="Bebas Neue Cyrillic"/>
                <a:sym typeface="Bebas Neue Cyrillic"/>
              </a:rPr>
              <a:t>Contact Us</a:t>
            </a:r>
          </a:p>
        </p:txBody>
      </p:sp>
      <p:sp>
        <p:nvSpPr>
          <p:cNvPr name="Freeform 22" id="22"/>
          <p:cNvSpPr/>
          <p:nvPr/>
        </p:nvSpPr>
        <p:spPr>
          <a:xfrm flipH="false" flipV="false" rot="0">
            <a:off x="11274710" y="4824936"/>
            <a:ext cx="345173" cy="345173"/>
          </a:xfrm>
          <a:custGeom>
            <a:avLst/>
            <a:gdLst/>
            <a:ahLst/>
            <a:cxnLst/>
            <a:rect r="r" b="b" t="t" l="l"/>
            <a:pathLst>
              <a:path h="345173" w="345173">
                <a:moveTo>
                  <a:pt x="0" y="0"/>
                </a:moveTo>
                <a:lnTo>
                  <a:pt x="345173" y="0"/>
                </a:lnTo>
                <a:lnTo>
                  <a:pt x="345173" y="345173"/>
                </a:lnTo>
                <a:lnTo>
                  <a:pt x="0" y="3451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3" id="23"/>
          <p:cNvSpPr txBox="true"/>
          <p:nvPr/>
        </p:nvSpPr>
        <p:spPr>
          <a:xfrm rot="0">
            <a:off x="11900666" y="4830837"/>
            <a:ext cx="3432424" cy="304796"/>
          </a:xfrm>
          <a:prstGeom prst="rect">
            <a:avLst/>
          </a:prstGeom>
        </p:spPr>
        <p:txBody>
          <a:bodyPr anchor="t" rtlCol="false" tIns="0" lIns="0" bIns="0" rIns="0">
            <a:spAutoFit/>
          </a:bodyPr>
          <a:lstStyle/>
          <a:p>
            <a:pPr algn="l">
              <a:lnSpc>
                <a:spcPts val="2565"/>
              </a:lnSpc>
              <a:spcBef>
                <a:spcPct val="0"/>
              </a:spcBef>
            </a:pPr>
            <a:r>
              <a:rPr lang="en-US" sz="1832">
                <a:solidFill>
                  <a:srgbClr val="FFFFFF"/>
                </a:solidFill>
                <a:latin typeface="Open Sans"/>
                <a:ea typeface="Open Sans"/>
                <a:cs typeface="Open Sans"/>
                <a:sym typeface="Open Sans"/>
              </a:rPr>
              <a:t>+123-456-7890</a:t>
            </a:r>
          </a:p>
        </p:txBody>
      </p:sp>
      <p:sp>
        <p:nvSpPr>
          <p:cNvPr name="Freeform 24" id="24"/>
          <p:cNvSpPr/>
          <p:nvPr/>
        </p:nvSpPr>
        <p:spPr>
          <a:xfrm flipH="false" flipV="false" rot="0">
            <a:off x="11274710" y="5624755"/>
            <a:ext cx="345173" cy="345173"/>
          </a:xfrm>
          <a:custGeom>
            <a:avLst/>
            <a:gdLst/>
            <a:ahLst/>
            <a:cxnLst/>
            <a:rect r="r" b="b" t="t" l="l"/>
            <a:pathLst>
              <a:path h="345173" w="345173">
                <a:moveTo>
                  <a:pt x="0" y="0"/>
                </a:moveTo>
                <a:lnTo>
                  <a:pt x="345173" y="0"/>
                </a:lnTo>
                <a:lnTo>
                  <a:pt x="345173" y="345174"/>
                </a:lnTo>
                <a:lnTo>
                  <a:pt x="0" y="34517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5" id="25"/>
          <p:cNvSpPr txBox="true"/>
          <p:nvPr/>
        </p:nvSpPr>
        <p:spPr>
          <a:xfrm rot="0">
            <a:off x="11900666" y="5630656"/>
            <a:ext cx="3432424" cy="304796"/>
          </a:xfrm>
          <a:prstGeom prst="rect">
            <a:avLst/>
          </a:prstGeom>
        </p:spPr>
        <p:txBody>
          <a:bodyPr anchor="t" rtlCol="false" tIns="0" lIns="0" bIns="0" rIns="0">
            <a:spAutoFit/>
          </a:bodyPr>
          <a:lstStyle/>
          <a:p>
            <a:pPr algn="l">
              <a:lnSpc>
                <a:spcPts val="2565"/>
              </a:lnSpc>
              <a:spcBef>
                <a:spcPct val="0"/>
              </a:spcBef>
            </a:pPr>
            <a:r>
              <a:rPr lang="en-US" sz="1832">
                <a:solidFill>
                  <a:srgbClr val="FFFFFF"/>
                </a:solidFill>
                <a:latin typeface="Open Sans"/>
                <a:ea typeface="Open Sans"/>
                <a:cs typeface="Open Sans"/>
                <a:sym typeface="Open Sans"/>
              </a:rPr>
              <a:t>www.reallygreatsite.com</a:t>
            </a:r>
          </a:p>
        </p:txBody>
      </p:sp>
      <p:sp>
        <p:nvSpPr>
          <p:cNvPr name="Freeform 26" id="26"/>
          <p:cNvSpPr/>
          <p:nvPr/>
        </p:nvSpPr>
        <p:spPr>
          <a:xfrm flipH="false" flipV="false" rot="0">
            <a:off x="11274710" y="6420875"/>
            <a:ext cx="345173" cy="345173"/>
          </a:xfrm>
          <a:custGeom>
            <a:avLst/>
            <a:gdLst/>
            <a:ahLst/>
            <a:cxnLst/>
            <a:rect r="r" b="b" t="t" l="l"/>
            <a:pathLst>
              <a:path h="345173" w="345173">
                <a:moveTo>
                  <a:pt x="0" y="0"/>
                </a:moveTo>
                <a:lnTo>
                  <a:pt x="345173" y="0"/>
                </a:lnTo>
                <a:lnTo>
                  <a:pt x="345173" y="345174"/>
                </a:lnTo>
                <a:lnTo>
                  <a:pt x="0" y="34517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7" id="27"/>
          <p:cNvSpPr txBox="true"/>
          <p:nvPr/>
        </p:nvSpPr>
        <p:spPr>
          <a:xfrm rot="0">
            <a:off x="11900666" y="6433365"/>
            <a:ext cx="3432424" cy="304796"/>
          </a:xfrm>
          <a:prstGeom prst="rect">
            <a:avLst/>
          </a:prstGeom>
        </p:spPr>
        <p:txBody>
          <a:bodyPr anchor="t" rtlCol="false" tIns="0" lIns="0" bIns="0" rIns="0">
            <a:spAutoFit/>
          </a:bodyPr>
          <a:lstStyle/>
          <a:p>
            <a:pPr algn="l">
              <a:lnSpc>
                <a:spcPts val="2565"/>
              </a:lnSpc>
              <a:spcBef>
                <a:spcPct val="0"/>
              </a:spcBef>
            </a:pPr>
            <a:r>
              <a:rPr lang="en-US" sz="1832">
                <a:solidFill>
                  <a:srgbClr val="FFFFFF"/>
                </a:solidFill>
                <a:latin typeface="Open Sans"/>
                <a:ea typeface="Open Sans"/>
                <a:cs typeface="Open Sans"/>
                <a:sym typeface="Open Sans"/>
              </a:rPr>
              <a:t>hello@reallygreatsite.com</a:t>
            </a:r>
          </a:p>
        </p:txBody>
      </p:sp>
      <p:sp>
        <p:nvSpPr>
          <p:cNvPr name="Freeform 28" id="28"/>
          <p:cNvSpPr/>
          <p:nvPr/>
        </p:nvSpPr>
        <p:spPr>
          <a:xfrm flipH="false" flipV="false" rot="0">
            <a:off x="11274710" y="7216995"/>
            <a:ext cx="345173" cy="345173"/>
          </a:xfrm>
          <a:custGeom>
            <a:avLst/>
            <a:gdLst/>
            <a:ahLst/>
            <a:cxnLst/>
            <a:rect r="r" b="b" t="t" l="l"/>
            <a:pathLst>
              <a:path h="345173" w="345173">
                <a:moveTo>
                  <a:pt x="0" y="0"/>
                </a:moveTo>
                <a:lnTo>
                  <a:pt x="345173" y="0"/>
                </a:lnTo>
                <a:lnTo>
                  <a:pt x="345173" y="345174"/>
                </a:lnTo>
                <a:lnTo>
                  <a:pt x="0" y="34517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9" id="29"/>
          <p:cNvSpPr txBox="true"/>
          <p:nvPr/>
        </p:nvSpPr>
        <p:spPr>
          <a:xfrm rot="0">
            <a:off x="11900666" y="7240351"/>
            <a:ext cx="4655414" cy="304796"/>
          </a:xfrm>
          <a:prstGeom prst="rect">
            <a:avLst/>
          </a:prstGeom>
        </p:spPr>
        <p:txBody>
          <a:bodyPr anchor="t" rtlCol="false" tIns="0" lIns="0" bIns="0" rIns="0">
            <a:spAutoFit/>
          </a:bodyPr>
          <a:lstStyle/>
          <a:p>
            <a:pPr algn="l">
              <a:lnSpc>
                <a:spcPts val="2565"/>
              </a:lnSpc>
              <a:spcBef>
                <a:spcPct val="0"/>
              </a:spcBef>
            </a:pPr>
            <a:r>
              <a:rPr lang="en-US" sz="1832">
                <a:solidFill>
                  <a:srgbClr val="FFFFFF"/>
                </a:solidFill>
                <a:latin typeface="Open Sans"/>
                <a:ea typeface="Open Sans"/>
                <a:cs typeface="Open Sans"/>
                <a:sym typeface="Open Sans"/>
              </a:rPr>
              <a:t>123 Anywhere ST., Any City, ST 12345</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9053D">
                <a:alpha val="100000"/>
              </a:srgbClr>
            </a:gs>
            <a:gs pos="100000">
              <a:srgbClr val="0C001E">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18119337" y="7969812"/>
            <a:ext cx="168663" cy="1288488"/>
            <a:chOff x="0" y="0"/>
            <a:chExt cx="229432" cy="1752723"/>
          </a:xfrm>
        </p:grpSpPr>
        <p:sp>
          <p:nvSpPr>
            <p:cNvPr name="Freeform 3" id="3"/>
            <p:cNvSpPr/>
            <p:nvPr/>
          </p:nvSpPr>
          <p:spPr>
            <a:xfrm flipH="false" flipV="false" rot="0">
              <a:off x="0" y="0"/>
              <a:ext cx="229432" cy="1752723"/>
            </a:xfrm>
            <a:custGeom>
              <a:avLst/>
              <a:gdLst/>
              <a:ahLst/>
              <a:cxnLst/>
              <a:rect r="r" b="b" t="t" l="l"/>
              <a:pathLst>
                <a:path h="1752723" w="229432">
                  <a:moveTo>
                    <a:pt x="0" y="0"/>
                  </a:moveTo>
                  <a:lnTo>
                    <a:pt x="229432" y="0"/>
                  </a:lnTo>
                  <a:lnTo>
                    <a:pt x="229432" y="1752723"/>
                  </a:lnTo>
                  <a:lnTo>
                    <a:pt x="0" y="1752723"/>
                  </a:lnTo>
                  <a:close/>
                </a:path>
              </a:pathLst>
            </a:custGeom>
            <a:gradFill rotWithShape="true">
              <a:gsLst>
                <a:gs pos="0">
                  <a:srgbClr val="003A89">
                    <a:alpha val="100000"/>
                  </a:srgbClr>
                </a:gs>
                <a:gs pos="100000">
                  <a:srgbClr val="C700FF">
                    <a:alpha val="100000"/>
                  </a:srgbClr>
                </a:gs>
              </a:gsLst>
              <a:lin ang="2700000"/>
            </a:gradFill>
          </p:spPr>
        </p:sp>
        <p:sp>
          <p:nvSpPr>
            <p:cNvPr name="TextBox 4" id="4"/>
            <p:cNvSpPr txBox="true"/>
            <p:nvPr/>
          </p:nvSpPr>
          <p:spPr>
            <a:xfrm>
              <a:off x="0" y="-38100"/>
              <a:ext cx="229432" cy="179082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230600" y="0"/>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gradFill rotWithShape="true">
              <a:gsLst>
                <a:gs pos="0">
                  <a:srgbClr val="003A89">
                    <a:alpha val="100000"/>
                  </a:srgbClr>
                </a:gs>
                <a:gs pos="100000">
                  <a:srgbClr val="C700FF">
                    <a:alpha val="100000"/>
                  </a:srgbClr>
                </a:gs>
              </a:gsLst>
              <a:lin ang="2700000"/>
            </a:gra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13336" y="485721"/>
            <a:ext cx="267646" cy="280926"/>
          </a:xfrm>
          <a:custGeom>
            <a:avLst/>
            <a:gdLst/>
            <a:ahLst/>
            <a:cxnLst/>
            <a:rect r="r" b="b" t="t" l="l"/>
            <a:pathLst>
              <a:path h="280926" w="267646">
                <a:moveTo>
                  <a:pt x="0" y="0"/>
                </a:moveTo>
                <a:lnTo>
                  <a:pt x="267645" y="0"/>
                </a:lnTo>
                <a:lnTo>
                  <a:pt x="267645" y="280926"/>
                </a:lnTo>
                <a:lnTo>
                  <a:pt x="0" y="2809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879283" y="766647"/>
            <a:ext cx="4817434" cy="4817434"/>
          </a:xfrm>
          <a:custGeom>
            <a:avLst/>
            <a:gdLst/>
            <a:ahLst/>
            <a:cxnLst/>
            <a:rect r="r" b="b" t="t" l="l"/>
            <a:pathLst>
              <a:path h="4817434" w="4817434">
                <a:moveTo>
                  <a:pt x="0" y="0"/>
                </a:moveTo>
                <a:lnTo>
                  <a:pt x="4817434" y="0"/>
                </a:lnTo>
                <a:lnTo>
                  <a:pt x="4817434" y="4817434"/>
                </a:lnTo>
                <a:lnTo>
                  <a:pt x="0" y="4817434"/>
                </a:lnTo>
                <a:lnTo>
                  <a:pt x="0" y="0"/>
                </a:lnTo>
                <a:close/>
              </a:path>
            </a:pathLst>
          </a:custGeom>
          <a:blipFill>
            <a:blip r:embed="rId4">
              <a:alphaModFix amt="43999"/>
            </a:blip>
            <a:stretch>
              <a:fillRect l="0" t="0" r="0" b="0"/>
            </a:stretch>
          </a:blipFill>
        </p:spPr>
      </p:sp>
      <p:sp>
        <p:nvSpPr>
          <p:cNvPr name="Freeform 10" id="10"/>
          <p:cNvSpPr/>
          <p:nvPr/>
        </p:nvSpPr>
        <p:spPr>
          <a:xfrm flipH="false" flipV="false" rot="0">
            <a:off x="3700611" y="-1967240"/>
            <a:ext cx="3504866" cy="3504866"/>
          </a:xfrm>
          <a:custGeom>
            <a:avLst/>
            <a:gdLst/>
            <a:ahLst/>
            <a:cxnLst/>
            <a:rect r="r" b="b" t="t" l="l"/>
            <a:pathLst>
              <a:path h="3504866" w="3504866">
                <a:moveTo>
                  <a:pt x="0" y="0"/>
                </a:moveTo>
                <a:lnTo>
                  <a:pt x="3504866" y="0"/>
                </a:lnTo>
                <a:lnTo>
                  <a:pt x="3504866" y="3504867"/>
                </a:lnTo>
                <a:lnTo>
                  <a:pt x="0" y="3504867"/>
                </a:lnTo>
                <a:lnTo>
                  <a:pt x="0" y="0"/>
                </a:lnTo>
                <a:close/>
              </a:path>
            </a:pathLst>
          </a:custGeom>
          <a:blipFill>
            <a:blip r:embed="rId4">
              <a:alphaModFix amt="43999"/>
            </a:blip>
            <a:stretch>
              <a:fillRect l="0" t="0" r="0" b="0"/>
            </a:stretch>
          </a:blipFill>
        </p:spPr>
      </p:sp>
      <p:grpSp>
        <p:nvGrpSpPr>
          <p:cNvPr name="Group 11" id="11"/>
          <p:cNvGrpSpPr/>
          <p:nvPr/>
        </p:nvGrpSpPr>
        <p:grpSpPr>
          <a:xfrm rot="0">
            <a:off x="1039108" y="5143500"/>
            <a:ext cx="16220192" cy="5143500"/>
            <a:chOff x="0" y="0"/>
            <a:chExt cx="11354135" cy="3600450"/>
          </a:xfrm>
        </p:grpSpPr>
        <p:sp>
          <p:nvSpPr>
            <p:cNvPr name="Freeform 12" id="12"/>
            <p:cNvSpPr/>
            <p:nvPr/>
          </p:nvSpPr>
          <p:spPr>
            <a:xfrm flipH="false" flipV="false" rot="0">
              <a:off x="0" y="0"/>
              <a:ext cx="11354135" cy="3600450"/>
            </a:xfrm>
            <a:custGeom>
              <a:avLst/>
              <a:gdLst/>
              <a:ahLst/>
              <a:cxnLst/>
              <a:rect r="r" b="b" t="t" l="l"/>
              <a:pathLst>
                <a:path h="3600450" w="11354135">
                  <a:moveTo>
                    <a:pt x="0" y="0"/>
                  </a:moveTo>
                  <a:lnTo>
                    <a:pt x="9031079" y="0"/>
                  </a:lnTo>
                  <a:lnTo>
                    <a:pt x="11354135" y="1334770"/>
                  </a:lnTo>
                  <a:lnTo>
                    <a:pt x="11354135" y="3600450"/>
                  </a:lnTo>
                  <a:lnTo>
                    <a:pt x="0" y="3600450"/>
                  </a:lnTo>
                  <a:close/>
                </a:path>
              </a:pathLst>
            </a:custGeom>
            <a:blipFill>
              <a:blip r:embed="rId5"/>
              <a:stretch>
                <a:fillRect l="0" t="-27793" r="0" b="-82310"/>
              </a:stretch>
            </a:blipFill>
          </p:spPr>
        </p:sp>
      </p:grpSp>
      <p:sp>
        <p:nvSpPr>
          <p:cNvPr name="TextBox 13" id="13"/>
          <p:cNvSpPr txBox="true"/>
          <p:nvPr/>
        </p:nvSpPr>
        <p:spPr>
          <a:xfrm rot="0">
            <a:off x="1039108" y="517674"/>
            <a:ext cx="174410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Ingoude Company</a:t>
            </a:r>
          </a:p>
        </p:txBody>
      </p:sp>
      <p:sp>
        <p:nvSpPr>
          <p:cNvPr name="TextBox 14" id="14"/>
          <p:cNvSpPr txBox="true"/>
          <p:nvPr/>
        </p:nvSpPr>
        <p:spPr>
          <a:xfrm rot="0">
            <a:off x="14912142" y="517674"/>
            <a:ext cx="9784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Contact</a:t>
            </a:r>
          </a:p>
        </p:txBody>
      </p:sp>
      <p:sp>
        <p:nvSpPr>
          <p:cNvPr name="TextBox 15" id="15"/>
          <p:cNvSpPr txBox="true"/>
          <p:nvPr/>
        </p:nvSpPr>
        <p:spPr>
          <a:xfrm rot="0">
            <a:off x="13356346" y="517674"/>
            <a:ext cx="1060497"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About Us</a:t>
            </a:r>
          </a:p>
        </p:txBody>
      </p:sp>
      <p:sp>
        <p:nvSpPr>
          <p:cNvPr name="TextBox 16" id="16"/>
          <p:cNvSpPr txBox="true"/>
          <p:nvPr/>
        </p:nvSpPr>
        <p:spPr>
          <a:xfrm rot="0">
            <a:off x="12125589" y="517674"/>
            <a:ext cx="735456"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Service</a:t>
            </a:r>
          </a:p>
        </p:txBody>
      </p:sp>
      <p:sp>
        <p:nvSpPr>
          <p:cNvPr name="TextBox 17" id="17"/>
          <p:cNvSpPr txBox="true"/>
          <p:nvPr/>
        </p:nvSpPr>
        <p:spPr>
          <a:xfrm rot="0">
            <a:off x="10869830" y="517674"/>
            <a:ext cx="809760" cy="197971"/>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Home</a:t>
            </a:r>
          </a:p>
        </p:txBody>
      </p:sp>
      <p:grpSp>
        <p:nvGrpSpPr>
          <p:cNvPr name="Group 18" id="18"/>
          <p:cNvGrpSpPr/>
          <p:nvPr/>
        </p:nvGrpSpPr>
        <p:grpSpPr>
          <a:xfrm rot="0">
            <a:off x="0" y="5143500"/>
            <a:ext cx="880981" cy="5143500"/>
            <a:chOff x="0" y="0"/>
            <a:chExt cx="696084" cy="4064000"/>
          </a:xfrm>
        </p:grpSpPr>
        <p:sp>
          <p:nvSpPr>
            <p:cNvPr name="Freeform 19" id="19"/>
            <p:cNvSpPr/>
            <p:nvPr/>
          </p:nvSpPr>
          <p:spPr>
            <a:xfrm flipH="false" flipV="false" rot="0">
              <a:off x="0" y="0"/>
              <a:ext cx="696084" cy="4064000"/>
            </a:xfrm>
            <a:custGeom>
              <a:avLst/>
              <a:gdLst/>
              <a:ahLst/>
              <a:cxnLst/>
              <a:rect r="r" b="b" t="t" l="l"/>
              <a:pathLst>
                <a:path h="4064000" w="696084">
                  <a:moveTo>
                    <a:pt x="0" y="0"/>
                  </a:moveTo>
                  <a:lnTo>
                    <a:pt x="696084" y="0"/>
                  </a:lnTo>
                  <a:lnTo>
                    <a:pt x="696084" y="4064000"/>
                  </a:lnTo>
                  <a:lnTo>
                    <a:pt x="0" y="4064000"/>
                  </a:lnTo>
                  <a:close/>
                </a:path>
              </a:pathLst>
            </a:custGeom>
            <a:gradFill rotWithShape="true">
              <a:gsLst>
                <a:gs pos="0">
                  <a:srgbClr val="003A89">
                    <a:alpha val="100000"/>
                  </a:srgbClr>
                </a:gs>
                <a:gs pos="100000">
                  <a:srgbClr val="C700FF">
                    <a:alpha val="100000"/>
                  </a:srgbClr>
                </a:gs>
              </a:gsLst>
              <a:lin ang="2700000"/>
            </a:gradFill>
          </p:spPr>
        </p:sp>
        <p:sp>
          <p:nvSpPr>
            <p:cNvPr name="TextBox 20" id="20"/>
            <p:cNvSpPr txBox="true"/>
            <p:nvPr/>
          </p:nvSpPr>
          <p:spPr>
            <a:xfrm>
              <a:off x="0" y="-38100"/>
              <a:ext cx="696084" cy="4102100"/>
            </a:xfrm>
            <a:prstGeom prst="rect">
              <a:avLst/>
            </a:prstGeom>
          </p:spPr>
          <p:txBody>
            <a:bodyPr anchor="ctr" rtlCol="false" tIns="50800" lIns="50800" bIns="50800" rIns="50800"/>
            <a:lstStyle/>
            <a:p>
              <a:pPr algn="ctr">
                <a:lnSpc>
                  <a:spcPts val="2659"/>
                </a:lnSpc>
              </a:pPr>
            </a:p>
          </p:txBody>
        </p:sp>
      </p:grpSp>
      <p:sp>
        <p:nvSpPr>
          <p:cNvPr name="TextBox 21" id="21"/>
          <p:cNvSpPr txBox="true"/>
          <p:nvPr/>
        </p:nvSpPr>
        <p:spPr>
          <a:xfrm rot="0">
            <a:off x="1039108" y="1356652"/>
            <a:ext cx="9335503" cy="3283613"/>
          </a:xfrm>
          <a:prstGeom prst="rect">
            <a:avLst/>
          </a:prstGeom>
        </p:spPr>
        <p:txBody>
          <a:bodyPr anchor="t" rtlCol="false" tIns="0" lIns="0" bIns="0" rIns="0">
            <a:spAutoFit/>
          </a:bodyPr>
          <a:lstStyle/>
          <a:p>
            <a:pPr algn="l">
              <a:lnSpc>
                <a:spcPts val="26841"/>
              </a:lnSpc>
              <a:spcBef>
                <a:spcPct val="0"/>
              </a:spcBef>
            </a:pPr>
            <a:r>
              <a:rPr lang="en-US" sz="19172">
                <a:solidFill>
                  <a:srgbClr val="FFFFFF"/>
                </a:solidFill>
                <a:latin typeface="Bebas Neue Cyrillic"/>
                <a:ea typeface="Bebas Neue Cyrillic"/>
                <a:cs typeface="Bebas Neue Cyrillic"/>
                <a:sym typeface="Bebas Neue Cyrillic"/>
              </a:rPr>
              <a:t>Thank You</a:t>
            </a:r>
          </a:p>
        </p:txBody>
      </p:sp>
      <p:sp>
        <p:nvSpPr>
          <p:cNvPr name="TextBox 22" id="22"/>
          <p:cNvSpPr txBox="true"/>
          <p:nvPr/>
        </p:nvSpPr>
        <p:spPr>
          <a:xfrm rot="0">
            <a:off x="11370466" y="2438650"/>
            <a:ext cx="4860134" cy="1454378"/>
          </a:xfrm>
          <a:prstGeom prst="rect">
            <a:avLst/>
          </a:prstGeom>
        </p:spPr>
        <p:txBody>
          <a:bodyPr anchor="t" rtlCol="false" tIns="0" lIns="0" bIns="0" rIns="0">
            <a:spAutoFit/>
          </a:bodyPr>
          <a:lstStyle/>
          <a:p>
            <a:pPr algn="l">
              <a:lnSpc>
                <a:spcPts val="1680"/>
              </a:lnSpc>
              <a:spcBef>
                <a:spcPct val="0"/>
              </a:spcBef>
            </a:pPr>
            <a:r>
              <a:rPr lang="en-US" sz="1200">
                <a:solidFill>
                  <a:srgbClr val="FFFFFF"/>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DAHLbXiwetA</dc:identifier>
  <dcterms:modified xsi:type="dcterms:W3CDTF">2011-08-01T06:04:30Z</dcterms:modified>
  <cp:revision>1</cp:revision>
  <dc:title>Purple Futuristic Technology Presentation</dc:title>
</cp:coreProperties>
</file>