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Amaranth" charset="1" panose="02000503050000020004"/>
      <p:regular r:id="rId24"/>
    </p:embeddedFont>
    <p:embeddedFont>
      <p:font typeface="Archivo Narrow" charset="1" panose="020B0506020202020B04"/>
      <p:regular r:id="rId25"/>
    </p:embeddedFont>
    <p:embeddedFont>
      <p:font typeface="Roboto" charset="1" panose="02000000000000000000"/>
      <p:regular r:id="rId26"/>
    </p:embeddedFont>
    <p:embeddedFont>
      <p:font typeface="Archivo Narrow Bold" charset="1" panose="020B0806020202020B04"/>
      <p:regular r:id="rId27"/>
    </p:embeddedFont>
    <p:embeddedFont>
      <p:font typeface="Roboto Bold" charset="1" panose="02000000000000000000"/>
      <p:regular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5113" r="0" b="-13172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80177" y="861072"/>
            <a:ext cx="16927646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ARCHITECTURE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12470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712470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877324"/>
            <a:ext cx="10296340" cy="5949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ONE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175126" y="5661165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12470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712470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15981013" y="3780168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682" t="0" r="-17773" b="-4868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743664" y="944959"/>
            <a:ext cx="7400336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INTRO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77081" y="4363255"/>
            <a:ext cx="5805385" cy="228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It often employs visual aids such as slides, charts, graphs, or multimedia elements to support and enhance the spoken content.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77081" y="7474753"/>
            <a:ext cx="3350352" cy="44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 b="true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STUDIO SHODWE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9134475" y="0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>
            <a:off x="2642235" y="9248775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62960" y="1835849"/>
            <a:ext cx="10296340" cy="5948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TWO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7893177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12470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712470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6090341" y="3794760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8535" t="-31158" r="0" b="-9239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182582" y="6065434"/>
            <a:ext cx="11076718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ABOUT US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418807" y="3218622"/>
            <a:ext cx="5805385" cy="228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It often employs visual aids such as slides, charts, graphs, or multimedia elements to support and enhance the spoken content.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418807" y="1940011"/>
            <a:ext cx="3350352" cy="44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 b="true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STUDIO SHODWE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3423189" y="0"/>
            <a:ext cx="0" cy="898037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>
            <a:off x="-309658" y="2380422"/>
            <a:ext cx="8019020" cy="9525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1890" y="-242289"/>
            <a:ext cx="15250329" cy="5949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THREE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845370" y="5400449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210675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9210675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15686496" y="0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" t="-28109" r="-27061" b="-2269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939749" y="4689458"/>
            <a:ext cx="5907262" cy="113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911821" y="6103603"/>
            <a:ext cx="4699760" cy="52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55"/>
              </a:lnSpc>
            </a:pPr>
            <a:r>
              <a:rPr lang="en-US" b="true" sz="279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Creativity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39749" y="4088875"/>
            <a:ext cx="4699760" cy="52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55"/>
              </a:lnSpc>
            </a:pPr>
            <a:r>
              <a:rPr lang="en-US" b="true" sz="279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Our essence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471913" y="6103603"/>
            <a:ext cx="4699760" cy="52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55"/>
              </a:lnSpc>
            </a:pPr>
            <a:r>
              <a:rPr lang="en-US" b="true" sz="279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Transparency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471913" y="4088875"/>
            <a:ext cx="4699760" cy="524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255"/>
              </a:lnSpc>
            </a:pPr>
            <a:r>
              <a:rPr lang="en-US" b="true" sz="2799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Innovation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911821" y="676275"/>
            <a:ext cx="11076718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VALUES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911821" y="6704186"/>
            <a:ext cx="5907262" cy="113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471913" y="4689458"/>
            <a:ext cx="5907262" cy="113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71913" y="6704186"/>
            <a:ext cx="5907262" cy="1137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AutoShape 12" id="12"/>
          <p:cNvSpPr/>
          <p:nvPr/>
        </p:nvSpPr>
        <p:spPr>
          <a:xfrm flipV="true">
            <a:off x="16246074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 flipH="true">
            <a:off x="12078497" y="9267825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743658" y="-411194"/>
            <a:ext cx="12349195" cy="5948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FOUR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1531334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210675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9210675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>
            <a:off x="-122909" y="6707985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512" t="0" r="-17801" b="-85145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499263" y="5545363"/>
            <a:ext cx="8760037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CLIENTS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499263" y="3167716"/>
            <a:ext cx="5805385" cy="228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It often employs visual aids such as slides, charts, graphs, or multimedia elements to support and enhance the spoken content.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499263" y="1774534"/>
            <a:ext cx="3350352" cy="44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 b="true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STUDIO SHODWE</a:t>
            </a:r>
          </a:p>
        </p:txBody>
      </p:sp>
      <p:sp>
        <p:nvSpPr>
          <p:cNvPr name="AutoShape 6" id="6"/>
          <p:cNvSpPr/>
          <p:nvPr/>
        </p:nvSpPr>
        <p:spPr>
          <a:xfrm flipH="true">
            <a:off x="-338660" y="6410227"/>
            <a:ext cx="7523698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 flipV="true">
            <a:off x="3423189" y="0"/>
            <a:ext cx="0" cy="1028700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962960" y="1835849"/>
            <a:ext cx="10296340" cy="5948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FIVE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7893177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12470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712470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6090341" y="3794760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24304" t="-824" r="0" b="-46407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827000" y="1347843"/>
            <a:ext cx="12773139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PROPOSAL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827000" y="4857137"/>
            <a:ext cx="5805385" cy="228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It often employs visual aids such as slides, charts, graphs, or multimedia elements to support and enhance the spoken content.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92260" y="8146321"/>
            <a:ext cx="3350352" cy="44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 b="true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STUDIO SHODWE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16344267" y="50524"/>
            <a:ext cx="0" cy="898037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>
            <a:off x="6317815" y="8409389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877324"/>
            <a:ext cx="10296340" cy="5949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SIX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082872" y="5820454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12470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712470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14595602" y="3794760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199" t="-15348" r="0" b="-5900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996618" y="1905465"/>
            <a:ext cx="9322648" cy="2512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9045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PROJECT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637378" y="5153476"/>
            <a:ext cx="5805385" cy="228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It often employs visual aids such as slides, charts, graphs, or multimedia elements to support and enhance the spoken content.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637378" y="8264974"/>
            <a:ext cx="3350352" cy="44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 b="true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STUDIO SHODWE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16344267" y="50524"/>
            <a:ext cx="0" cy="898037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>
            <a:off x="0" y="7755483"/>
            <a:ext cx="728148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1890" y="-242289"/>
            <a:ext cx="15250329" cy="5949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SEVEN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8845370" y="5400449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9210675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9210675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15686496" y="0"/>
            <a:ext cx="0" cy="649224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104" t="0" r="-3671" b="-102368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529920" y="676275"/>
            <a:ext cx="14729380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CONCLUSION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1453915" y="4349208"/>
            <a:ext cx="5805385" cy="2280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0"/>
              </a:lnSpc>
            </a:pPr>
            <a:r>
              <a:rPr lang="en-US" sz="2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It often employs visual aids such as slides, charts, graphs, or multimedia elements to support and enhance the spoken content.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453915" y="7759465"/>
            <a:ext cx="3350352" cy="4404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 b="true">
                <a:solidFill>
                  <a:srgbClr val="FFFFFF"/>
                </a:solidFill>
                <a:latin typeface="Archivo Narrow Bold"/>
                <a:ea typeface="Archivo Narrow Bold"/>
                <a:cs typeface="Archivo Narrow Bold"/>
                <a:sym typeface="Archivo Narrow Bold"/>
              </a:rPr>
              <a:t>STUDIO SHODWE</a:t>
            </a:r>
          </a:p>
        </p:txBody>
      </p:sp>
      <p:sp>
        <p:nvSpPr>
          <p:cNvPr name="AutoShape 6" id="6"/>
          <p:cNvSpPr/>
          <p:nvPr/>
        </p:nvSpPr>
        <p:spPr>
          <a:xfrm flipV="true">
            <a:off x="7974900" y="4692739"/>
            <a:ext cx="9525" cy="5594245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flipH="true">
            <a:off x="6926592" y="9267825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629180" y="1835849"/>
            <a:ext cx="13630120" cy="59485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EIGHT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7893177"/>
            <a:ext cx="4189022" cy="13651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36"/>
              </a:lnSpc>
            </a:pPr>
            <a:r>
              <a:rPr lang="en-US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presentation is a formal or informal communication method that involves conveying information, ideas, or a message to an audience.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712470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132742" y="712470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6" id="6"/>
          <p:cNvSpPr/>
          <p:nvPr/>
        </p:nvSpPr>
        <p:spPr>
          <a:xfrm flipH="true">
            <a:off x="-2217420" y="5153025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26569" b="-49914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318594" y="1082126"/>
            <a:ext cx="10554909" cy="31928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26140"/>
              </a:lnSpc>
            </a:pPr>
            <a:r>
              <a:rPr lang="en-US" sz="18671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CONTACT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517373" y="4719603"/>
            <a:ext cx="2418808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E-mail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386342" y="4719603"/>
            <a:ext cx="5304015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hello@reallygreatsite.com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17373" y="5385866"/>
            <a:ext cx="2418808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Website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86342" y="5385866"/>
            <a:ext cx="5304015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www.reallygreatsite.com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517373" y="6052129"/>
            <a:ext cx="2418808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Phone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386342" y="6052129"/>
            <a:ext cx="4817353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+123-456-7890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17373" y="6720226"/>
            <a:ext cx="2418808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Address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386342" y="6720226"/>
            <a:ext cx="5246330" cy="398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123 Anywhere St., Any City, ST 12345</a:t>
            </a:r>
          </a:p>
        </p:txBody>
      </p:sp>
      <p:sp>
        <p:nvSpPr>
          <p:cNvPr name="AutoShape 12" id="12"/>
          <p:cNvSpPr/>
          <p:nvPr/>
        </p:nvSpPr>
        <p:spPr>
          <a:xfrm flipH="true">
            <a:off x="0" y="8966856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3862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41890" y="-242289"/>
            <a:ext cx="17337565" cy="5949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52"/>
              </a:lnSpc>
            </a:pPr>
            <a:r>
              <a:rPr lang="en-US" sz="34680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THANKS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28700" y="9210675"/>
            <a:ext cx="2407903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STUDIO SHODWE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4132742" y="9210675"/>
            <a:ext cx="3126558" cy="3162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chivo Narrow"/>
                <a:ea typeface="Archivo Narrow"/>
                <a:cs typeface="Archivo Narrow"/>
                <a:sym typeface="Archivo Narrow"/>
              </a:rPr>
              <a:t>PRESENTATION TEMPLATE</a:t>
            </a:r>
          </a:p>
        </p:txBody>
      </p:sp>
      <p:sp>
        <p:nvSpPr>
          <p:cNvPr name="AutoShape 5" id="5"/>
          <p:cNvSpPr/>
          <p:nvPr/>
        </p:nvSpPr>
        <p:spPr>
          <a:xfrm flipH="true">
            <a:off x="-372933" y="7072719"/>
            <a:ext cx="6492240" cy="0"/>
          </a:xfrm>
          <a:prstGeom prst="line">
            <a:avLst/>
          </a:prstGeom>
          <a:ln cap="flat" w="190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6" id="6"/>
          <p:cNvSpPr txBox="true"/>
          <p:nvPr/>
        </p:nvSpPr>
        <p:spPr>
          <a:xfrm rot="0">
            <a:off x="7027985" y="6632684"/>
            <a:ext cx="4232029" cy="795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35"/>
              </a:lnSpc>
            </a:pPr>
            <a:r>
              <a:rPr lang="en-US" sz="4668">
                <a:solidFill>
                  <a:srgbClr val="FFFFFF"/>
                </a:solidFill>
                <a:latin typeface="Amaranth"/>
                <a:ea typeface="Amaranth"/>
                <a:cs typeface="Amaranth"/>
                <a:sym typeface="Amaranth"/>
              </a:rPr>
              <a:t>ARCHITECTURE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DAHJvUxnMEk</dc:identifier>
  <dcterms:modified xsi:type="dcterms:W3CDTF">2011-08-01T06:04:30Z</dcterms:modified>
  <cp:revision>1</cp:revision>
  <dc:title>Blue and White Minimalist Architecture Presentation Template</dc:title>
</cp:coreProperties>
</file>